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90" r:id="rId3"/>
    <p:sldId id="295" r:id="rId4"/>
    <p:sldId id="277" r:id="rId5"/>
    <p:sldId id="281" r:id="rId6"/>
    <p:sldId id="293" r:id="rId7"/>
    <p:sldId id="303" r:id="rId8"/>
    <p:sldId id="304" r:id="rId9"/>
    <p:sldId id="294" r:id="rId10"/>
    <p:sldId id="305" r:id="rId11"/>
    <p:sldId id="260" r:id="rId12"/>
    <p:sldId id="306" r:id="rId13"/>
  </p:sldIdLst>
  <p:sldSz cx="9169400" cy="68707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32727" autoAdjust="0"/>
  </p:normalViewPr>
  <p:slideViewPr>
    <p:cSldViewPr>
      <p:cViewPr>
        <p:scale>
          <a:sx n="60" d="100"/>
          <a:sy n="60" d="100"/>
        </p:scale>
        <p:origin x="1596" y="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077F03-F07A-4A26-B570-D0528AC95E02}" type="doc">
      <dgm:prSet loTypeId="urn:microsoft.com/office/officeart/2009/3/layout/HorizontalOrganizationChart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009121-2280-4626-8619-26D9887C1BF2}">
      <dgm:prSet phldrT="[Text]"/>
      <dgm:spPr/>
      <dgm:t>
        <a:bodyPr/>
        <a:lstStyle/>
        <a:p>
          <a:r>
            <a:rPr lang="en-US" b="1" dirty="0" smtClean="0"/>
            <a:t>Learning Programmes </a:t>
          </a:r>
          <a:endParaRPr lang="en-US" b="1" dirty="0"/>
        </a:p>
      </dgm:t>
    </dgm:pt>
    <dgm:pt modelId="{5331D423-D27E-42E7-96F9-6053B43FFACD}" type="parTrans" cxnId="{BCF36F65-DAA8-48C7-970B-6D6E947E39E4}">
      <dgm:prSet/>
      <dgm:spPr/>
      <dgm:t>
        <a:bodyPr/>
        <a:lstStyle/>
        <a:p>
          <a:endParaRPr lang="en-US" b="1"/>
        </a:p>
      </dgm:t>
    </dgm:pt>
    <dgm:pt modelId="{AE919B2B-4279-439F-B45F-0647E730E267}" type="sibTrans" cxnId="{BCF36F65-DAA8-48C7-970B-6D6E947E39E4}">
      <dgm:prSet/>
      <dgm:spPr/>
      <dgm:t>
        <a:bodyPr/>
        <a:lstStyle/>
        <a:p>
          <a:endParaRPr lang="en-US" b="1"/>
        </a:p>
      </dgm:t>
    </dgm:pt>
    <dgm:pt modelId="{A609ED2F-61F7-4B08-92C9-04B856BDB0AE}">
      <dgm:prSet phldrT="[Text]"/>
      <dgm:spPr/>
      <dgm:t>
        <a:bodyPr/>
        <a:lstStyle/>
        <a:p>
          <a:r>
            <a:rPr lang="en-US" b="1" dirty="0" smtClean="0"/>
            <a:t>Work Integrated Learning (WIL)</a:t>
          </a:r>
          <a:endParaRPr lang="en-US" b="1" dirty="0"/>
        </a:p>
      </dgm:t>
    </dgm:pt>
    <dgm:pt modelId="{62B74755-78C2-4756-8ABF-1A0C20B87169}" type="parTrans" cxnId="{87D44ABF-659D-49E0-A1C0-CACA7D47DEFC}">
      <dgm:prSet/>
      <dgm:spPr/>
      <dgm:t>
        <a:bodyPr/>
        <a:lstStyle/>
        <a:p>
          <a:endParaRPr lang="en-US" b="1"/>
        </a:p>
      </dgm:t>
    </dgm:pt>
    <dgm:pt modelId="{5B2B8F58-ABD5-4DC8-BBA9-DE5535A47D4F}" type="sibTrans" cxnId="{87D44ABF-659D-49E0-A1C0-CACA7D47DEFC}">
      <dgm:prSet/>
      <dgm:spPr/>
      <dgm:t>
        <a:bodyPr/>
        <a:lstStyle/>
        <a:p>
          <a:endParaRPr lang="en-US" b="1"/>
        </a:p>
      </dgm:t>
    </dgm:pt>
    <dgm:pt modelId="{87EF4093-17F6-4C1A-8E5D-EB3BEA653067}">
      <dgm:prSet phldrT="[Text]"/>
      <dgm:spPr/>
      <dgm:t>
        <a:bodyPr/>
        <a:lstStyle/>
        <a:p>
          <a:r>
            <a:rPr lang="en-US" b="1" dirty="0" smtClean="0"/>
            <a:t>Learnerships</a:t>
          </a:r>
          <a:endParaRPr lang="en-US" b="1" dirty="0"/>
        </a:p>
      </dgm:t>
    </dgm:pt>
    <dgm:pt modelId="{AA505F89-95FE-4D4A-82DC-CED2207C841E}" type="parTrans" cxnId="{C6DA74DF-4073-4DA9-A145-EC2580F2779C}">
      <dgm:prSet/>
      <dgm:spPr/>
      <dgm:t>
        <a:bodyPr/>
        <a:lstStyle/>
        <a:p>
          <a:endParaRPr lang="en-US" b="1"/>
        </a:p>
      </dgm:t>
    </dgm:pt>
    <dgm:pt modelId="{EE3A9D8E-61A7-48E2-B12D-290C6D537DAE}" type="sibTrans" cxnId="{C6DA74DF-4073-4DA9-A145-EC2580F2779C}">
      <dgm:prSet/>
      <dgm:spPr/>
      <dgm:t>
        <a:bodyPr/>
        <a:lstStyle/>
        <a:p>
          <a:endParaRPr lang="en-US" b="1"/>
        </a:p>
      </dgm:t>
    </dgm:pt>
    <dgm:pt modelId="{D9F3F13E-7600-4320-BCC5-2F6F88960DAF}">
      <dgm:prSet phldrT="[Text]"/>
      <dgm:spPr/>
      <dgm:t>
        <a:bodyPr/>
        <a:lstStyle/>
        <a:p>
          <a:r>
            <a:rPr lang="en-US" b="1" dirty="0" smtClean="0"/>
            <a:t>Skills Programmes</a:t>
          </a:r>
          <a:endParaRPr lang="en-US" b="1" dirty="0"/>
        </a:p>
      </dgm:t>
    </dgm:pt>
    <dgm:pt modelId="{BA89912B-C83B-439A-B91C-4E47C2D9E343}" type="parTrans" cxnId="{9E981E9E-4EE0-47A0-87FC-0D6ECE00E87F}">
      <dgm:prSet/>
      <dgm:spPr/>
      <dgm:t>
        <a:bodyPr/>
        <a:lstStyle/>
        <a:p>
          <a:endParaRPr lang="en-US" b="1"/>
        </a:p>
      </dgm:t>
    </dgm:pt>
    <dgm:pt modelId="{3AE635AE-8737-4996-B642-D083D4DFD796}" type="sibTrans" cxnId="{9E981E9E-4EE0-47A0-87FC-0D6ECE00E87F}">
      <dgm:prSet/>
      <dgm:spPr/>
      <dgm:t>
        <a:bodyPr/>
        <a:lstStyle/>
        <a:p>
          <a:endParaRPr lang="en-US" b="1"/>
        </a:p>
      </dgm:t>
    </dgm:pt>
    <dgm:pt modelId="{B297866D-DA1B-4A30-BA99-53CF67D18A15}">
      <dgm:prSet/>
      <dgm:spPr/>
      <dgm:t>
        <a:bodyPr/>
        <a:lstStyle/>
        <a:p>
          <a:r>
            <a:rPr lang="en-US" b="1" dirty="0" smtClean="0"/>
            <a:t>Artisans</a:t>
          </a:r>
          <a:endParaRPr lang="en-US" b="1" dirty="0"/>
        </a:p>
      </dgm:t>
    </dgm:pt>
    <dgm:pt modelId="{21CE7735-D9CA-4AD5-B444-5DF34C80233B}" type="parTrans" cxnId="{B64D8488-905B-4DBE-B333-3289581B5453}">
      <dgm:prSet/>
      <dgm:spPr/>
      <dgm:t>
        <a:bodyPr/>
        <a:lstStyle/>
        <a:p>
          <a:endParaRPr lang="en-US" b="1"/>
        </a:p>
      </dgm:t>
    </dgm:pt>
    <dgm:pt modelId="{CB361FE0-80F9-455F-9182-740C27251964}" type="sibTrans" cxnId="{B64D8488-905B-4DBE-B333-3289581B5453}">
      <dgm:prSet/>
      <dgm:spPr/>
      <dgm:t>
        <a:bodyPr/>
        <a:lstStyle/>
        <a:p>
          <a:endParaRPr lang="en-US" b="1"/>
        </a:p>
      </dgm:t>
    </dgm:pt>
    <dgm:pt modelId="{6540B222-EEC0-41D6-AA2A-A2DDC04C3A54}">
      <dgm:prSet/>
      <dgm:spPr/>
      <dgm:t>
        <a:bodyPr/>
        <a:lstStyle/>
        <a:p>
          <a:r>
            <a:rPr lang="en-US" b="1" dirty="0" smtClean="0"/>
            <a:t>Discretionary Grant Management</a:t>
          </a:r>
          <a:endParaRPr lang="en-US" b="1" dirty="0"/>
        </a:p>
      </dgm:t>
    </dgm:pt>
    <dgm:pt modelId="{AB61E41F-D3DF-4877-B38A-6C5FB7AEA2FA}" type="parTrans" cxnId="{28D2CE2B-1809-4DCA-BF0A-9BCE1EDE027A}">
      <dgm:prSet/>
      <dgm:spPr/>
      <dgm:t>
        <a:bodyPr/>
        <a:lstStyle/>
        <a:p>
          <a:endParaRPr lang="en-US" b="1"/>
        </a:p>
      </dgm:t>
    </dgm:pt>
    <dgm:pt modelId="{59D4373D-26DD-460F-9AE7-94E90D7CDDA0}" type="sibTrans" cxnId="{28D2CE2B-1809-4DCA-BF0A-9BCE1EDE027A}">
      <dgm:prSet/>
      <dgm:spPr/>
      <dgm:t>
        <a:bodyPr/>
        <a:lstStyle/>
        <a:p>
          <a:endParaRPr lang="en-US" b="1"/>
        </a:p>
      </dgm:t>
    </dgm:pt>
    <dgm:pt modelId="{BC82F7D1-9762-46CA-8810-D0D2712C5733}">
      <dgm:prSet/>
      <dgm:spPr/>
      <dgm:t>
        <a:bodyPr/>
        <a:lstStyle/>
        <a:p>
          <a:r>
            <a:rPr lang="en-US" b="1" dirty="0" smtClean="0"/>
            <a:t>Learner Registrations</a:t>
          </a:r>
          <a:endParaRPr lang="en-US" b="1" dirty="0"/>
        </a:p>
      </dgm:t>
    </dgm:pt>
    <dgm:pt modelId="{E8BEB764-EC79-4700-9EA1-C98C33749DED}" type="parTrans" cxnId="{56193CE0-B214-4CF9-9D25-9B13EBEF7BCE}">
      <dgm:prSet/>
      <dgm:spPr/>
      <dgm:t>
        <a:bodyPr/>
        <a:lstStyle/>
        <a:p>
          <a:endParaRPr lang="en-US" b="1"/>
        </a:p>
      </dgm:t>
    </dgm:pt>
    <dgm:pt modelId="{E1F3F2C2-B923-412B-9237-2854494A9A7A}" type="sibTrans" cxnId="{56193CE0-B214-4CF9-9D25-9B13EBEF7BCE}">
      <dgm:prSet/>
      <dgm:spPr/>
      <dgm:t>
        <a:bodyPr/>
        <a:lstStyle/>
        <a:p>
          <a:endParaRPr lang="en-US" b="1"/>
        </a:p>
      </dgm:t>
    </dgm:pt>
    <dgm:pt modelId="{3622F973-5B13-4FFC-8F0B-DEDF5EF3E7B3}">
      <dgm:prSet/>
      <dgm:spPr/>
      <dgm:t>
        <a:bodyPr/>
        <a:lstStyle/>
        <a:p>
          <a:r>
            <a:rPr lang="en-US" b="1" dirty="0" smtClean="0"/>
            <a:t>Career Guidance</a:t>
          </a:r>
          <a:endParaRPr lang="en-US" b="1" dirty="0"/>
        </a:p>
      </dgm:t>
    </dgm:pt>
    <dgm:pt modelId="{3C25ACB9-FB78-4AD8-9841-75C6809AB94A}" type="parTrans" cxnId="{5BE79E04-7C33-4F11-94E5-F95979C1FC4F}">
      <dgm:prSet/>
      <dgm:spPr/>
      <dgm:t>
        <a:bodyPr/>
        <a:lstStyle/>
        <a:p>
          <a:endParaRPr lang="en-US" b="1"/>
        </a:p>
      </dgm:t>
    </dgm:pt>
    <dgm:pt modelId="{A5A25D0C-0705-4345-B5F8-2A3D89FFF7B2}" type="sibTrans" cxnId="{5BE79E04-7C33-4F11-94E5-F95979C1FC4F}">
      <dgm:prSet/>
      <dgm:spPr/>
      <dgm:t>
        <a:bodyPr/>
        <a:lstStyle/>
        <a:p>
          <a:endParaRPr lang="en-US" b="1"/>
        </a:p>
      </dgm:t>
    </dgm:pt>
    <dgm:pt modelId="{E63AA8A8-BB21-4780-820A-BF1A9EE34812}">
      <dgm:prSet phldrT="[Text]"/>
      <dgm:spPr/>
      <dgm:t>
        <a:bodyPr/>
        <a:lstStyle/>
        <a:p>
          <a:r>
            <a:rPr lang="en-US" b="1" dirty="0" smtClean="0"/>
            <a:t>Bursaries</a:t>
          </a:r>
          <a:endParaRPr lang="en-US" b="1" dirty="0"/>
        </a:p>
      </dgm:t>
    </dgm:pt>
    <dgm:pt modelId="{1E91BD5D-F4C4-4C68-9494-88B4958FBF1D}" type="parTrans" cxnId="{378EAAF7-1178-45D4-BE9E-74825D252F03}">
      <dgm:prSet/>
      <dgm:spPr/>
      <dgm:t>
        <a:bodyPr/>
        <a:lstStyle/>
        <a:p>
          <a:endParaRPr lang="en-US" b="1"/>
        </a:p>
      </dgm:t>
    </dgm:pt>
    <dgm:pt modelId="{01AEFC8D-CFA7-443A-846B-BD88F4CB40EA}" type="sibTrans" cxnId="{378EAAF7-1178-45D4-BE9E-74825D252F03}">
      <dgm:prSet/>
      <dgm:spPr/>
      <dgm:t>
        <a:bodyPr/>
        <a:lstStyle/>
        <a:p>
          <a:endParaRPr lang="en-US" b="1"/>
        </a:p>
      </dgm:t>
    </dgm:pt>
    <dgm:pt modelId="{3FA60122-A781-475C-981E-211B281E395B}" type="pres">
      <dgm:prSet presAssocID="{AB077F03-F07A-4A26-B570-D0528AC95E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0472004-5915-419C-8EFD-5EC63105B1A4}" type="pres">
      <dgm:prSet presAssocID="{DE009121-2280-4626-8619-26D9887C1BF2}" presName="hierRoot1" presStyleCnt="0">
        <dgm:presLayoutVars>
          <dgm:hierBranch val="init"/>
        </dgm:presLayoutVars>
      </dgm:prSet>
      <dgm:spPr/>
    </dgm:pt>
    <dgm:pt modelId="{A9FA9B20-590A-48A8-8F86-613CB70F9956}" type="pres">
      <dgm:prSet presAssocID="{DE009121-2280-4626-8619-26D9887C1BF2}" presName="rootComposite1" presStyleCnt="0"/>
      <dgm:spPr/>
    </dgm:pt>
    <dgm:pt modelId="{D98FE3C4-932A-427D-AD78-74826B0B5472}" type="pres">
      <dgm:prSet presAssocID="{DE009121-2280-4626-8619-26D9887C1BF2}" presName="rootText1" presStyleLbl="node0" presStyleIdx="0" presStyleCnt="1" custScaleX="1386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5C30E10-E146-4AFA-A02F-0C031A9382DD}" type="pres">
      <dgm:prSet presAssocID="{DE009121-2280-4626-8619-26D9887C1BF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DA4EA57-50AD-4ED8-8275-66EC48D17918}" type="pres">
      <dgm:prSet presAssocID="{DE009121-2280-4626-8619-26D9887C1BF2}" presName="hierChild2" presStyleCnt="0"/>
      <dgm:spPr/>
    </dgm:pt>
    <dgm:pt modelId="{567972C7-9617-4472-B485-4FD9341D9E36}" type="pres">
      <dgm:prSet presAssocID="{1E91BD5D-F4C4-4C68-9494-88B4958FBF1D}" presName="Name64" presStyleLbl="parChTrans1D2" presStyleIdx="0" presStyleCnt="8"/>
      <dgm:spPr/>
      <dgm:t>
        <a:bodyPr/>
        <a:lstStyle/>
        <a:p>
          <a:endParaRPr lang="en-US"/>
        </a:p>
      </dgm:t>
    </dgm:pt>
    <dgm:pt modelId="{47803677-6A0C-486D-BE3A-CCD9CE47D348}" type="pres">
      <dgm:prSet presAssocID="{E63AA8A8-BB21-4780-820A-BF1A9EE34812}" presName="hierRoot2" presStyleCnt="0">
        <dgm:presLayoutVars>
          <dgm:hierBranch val="init"/>
        </dgm:presLayoutVars>
      </dgm:prSet>
      <dgm:spPr/>
    </dgm:pt>
    <dgm:pt modelId="{B050FDCF-3BB6-4ABD-8F0C-11D829E8A7CC}" type="pres">
      <dgm:prSet presAssocID="{E63AA8A8-BB21-4780-820A-BF1A9EE34812}" presName="rootComposite" presStyleCnt="0"/>
      <dgm:spPr/>
    </dgm:pt>
    <dgm:pt modelId="{CDFB009A-0727-4507-BCB9-CC2B24DE487F}" type="pres">
      <dgm:prSet presAssocID="{E63AA8A8-BB21-4780-820A-BF1A9EE34812}" presName="rootText" presStyleLbl="node2" presStyleIdx="0" presStyleCnt="8" custScaleX="2068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63BD16-24CA-463A-8D1D-3EF619002880}" type="pres">
      <dgm:prSet presAssocID="{E63AA8A8-BB21-4780-820A-BF1A9EE34812}" presName="rootConnector" presStyleLbl="node2" presStyleIdx="0" presStyleCnt="8"/>
      <dgm:spPr/>
      <dgm:t>
        <a:bodyPr/>
        <a:lstStyle/>
        <a:p>
          <a:endParaRPr lang="en-US"/>
        </a:p>
      </dgm:t>
    </dgm:pt>
    <dgm:pt modelId="{30EFAD63-874E-48A9-99D4-42542063EF61}" type="pres">
      <dgm:prSet presAssocID="{E63AA8A8-BB21-4780-820A-BF1A9EE34812}" presName="hierChild4" presStyleCnt="0"/>
      <dgm:spPr/>
    </dgm:pt>
    <dgm:pt modelId="{F0F2EF75-691A-4452-ACB8-E0615F1C2914}" type="pres">
      <dgm:prSet presAssocID="{E63AA8A8-BB21-4780-820A-BF1A9EE34812}" presName="hierChild5" presStyleCnt="0"/>
      <dgm:spPr/>
    </dgm:pt>
    <dgm:pt modelId="{AA5BA685-29F7-49A6-860D-9829866BA3CD}" type="pres">
      <dgm:prSet presAssocID="{62B74755-78C2-4756-8ABF-1A0C20B87169}" presName="Name64" presStyleLbl="parChTrans1D2" presStyleIdx="1" presStyleCnt="8"/>
      <dgm:spPr/>
      <dgm:t>
        <a:bodyPr/>
        <a:lstStyle/>
        <a:p>
          <a:endParaRPr lang="en-US"/>
        </a:p>
      </dgm:t>
    </dgm:pt>
    <dgm:pt modelId="{E231B4D9-4625-4860-BEE8-5B1BA0CD484C}" type="pres">
      <dgm:prSet presAssocID="{A609ED2F-61F7-4B08-92C9-04B856BDB0AE}" presName="hierRoot2" presStyleCnt="0">
        <dgm:presLayoutVars>
          <dgm:hierBranch val="init"/>
        </dgm:presLayoutVars>
      </dgm:prSet>
      <dgm:spPr/>
    </dgm:pt>
    <dgm:pt modelId="{3E6C111C-134F-45E7-9797-7D9F8AB379CC}" type="pres">
      <dgm:prSet presAssocID="{A609ED2F-61F7-4B08-92C9-04B856BDB0AE}" presName="rootComposite" presStyleCnt="0"/>
      <dgm:spPr/>
    </dgm:pt>
    <dgm:pt modelId="{452AD40E-EF6F-449B-A654-A8BA7F9A3110}" type="pres">
      <dgm:prSet presAssocID="{A609ED2F-61F7-4B08-92C9-04B856BDB0AE}" presName="rootText" presStyleLbl="node2" presStyleIdx="1" presStyleCnt="8" custScaleX="2068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9D0C392-A5BC-46B9-AAED-80BCA2D397DA}" type="pres">
      <dgm:prSet presAssocID="{A609ED2F-61F7-4B08-92C9-04B856BDB0AE}" presName="rootConnector" presStyleLbl="node2" presStyleIdx="1" presStyleCnt="8"/>
      <dgm:spPr/>
      <dgm:t>
        <a:bodyPr/>
        <a:lstStyle/>
        <a:p>
          <a:endParaRPr lang="en-US"/>
        </a:p>
      </dgm:t>
    </dgm:pt>
    <dgm:pt modelId="{F7B3DDEA-A893-427A-9476-EBF453C15DBB}" type="pres">
      <dgm:prSet presAssocID="{A609ED2F-61F7-4B08-92C9-04B856BDB0AE}" presName="hierChild4" presStyleCnt="0"/>
      <dgm:spPr/>
    </dgm:pt>
    <dgm:pt modelId="{97A81E03-24DA-494A-B8D5-F72AA6BF6CF0}" type="pres">
      <dgm:prSet presAssocID="{A609ED2F-61F7-4B08-92C9-04B856BDB0AE}" presName="hierChild5" presStyleCnt="0"/>
      <dgm:spPr/>
    </dgm:pt>
    <dgm:pt modelId="{2D799016-4E49-4157-A0C8-CE9121EB4C79}" type="pres">
      <dgm:prSet presAssocID="{AA505F89-95FE-4D4A-82DC-CED2207C841E}" presName="Name64" presStyleLbl="parChTrans1D2" presStyleIdx="2" presStyleCnt="8"/>
      <dgm:spPr/>
      <dgm:t>
        <a:bodyPr/>
        <a:lstStyle/>
        <a:p>
          <a:endParaRPr lang="en-US"/>
        </a:p>
      </dgm:t>
    </dgm:pt>
    <dgm:pt modelId="{82C6FC92-6305-4A3E-B45C-A7884FC25A2B}" type="pres">
      <dgm:prSet presAssocID="{87EF4093-17F6-4C1A-8E5D-EB3BEA653067}" presName="hierRoot2" presStyleCnt="0">
        <dgm:presLayoutVars>
          <dgm:hierBranch val="init"/>
        </dgm:presLayoutVars>
      </dgm:prSet>
      <dgm:spPr/>
    </dgm:pt>
    <dgm:pt modelId="{7D0FD860-AA75-4F04-98FB-1D3BE9135AB3}" type="pres">
      <dgm:prSet presAssocID="{87EF4093-17F6-4C1A-8E5D-EB3BEA653067}" presName="rootComposite" presStyleCnt="0"/>
      <dgm:spPr/>
    </dgm:pt>
    <dgm:pt modelId="{C7F9F776-945D-408B-B9E5-46E7F4602D0C}" type="pres">
      <dgm:prSet presAssocID="{87EF4093-17F6-4C1A-8E5D-EB3BEA653067}" presName="rootText" presStyleLbl="node2" presStyleIdx="2" presStyleCnt="8" custScaleX="2068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34810D-1A5B-471C-81D6-5F89B7A3647D}" type="pres">
      <dgm:prSet presAssocID="{87EF4093-17F6-4C1A-8E5D-EB3BEA653067}" presName="rootConnector" presStyleLbl="node2" presStyleIdx="2" presStyleCnt="8"/>
      <dgm:spPr/>
      <dgm:t>
        <a:bodyPr/>
        <a:lstStyle/>
        <a:p>
          <a:endParaRPr lang="en-US"/>
        </a:p>
      </dgm:t>
    </dgm:pt>
    <dgm:pt modelId="{A1D3D431-98BD-4B64-97E0-F153FC50E007}" type="pres">
      <dgm:prSet presAssocID="{87EF4093-17F6-4C1A-8E5D-EB3BEA653067}" presName="hierChild4" presStyleCnt="0"/>
      <dgm:spPr/>
    </dgm:pt>
    <dgm:pt modelId="{21ECC01D-5BB9-41BC-B8E5-B8D561B86EDB}" type="pres">
      <dgm:prSet presAssocID="{87EF4093-17F6-4C1A-8E5D-EB3BEA653067}" presName="hierChild5" presStyleCnt="0"/>
      <dgm:spPr/>
    </dgm:pt>
    <dgm:pt modelId="{A5EDB73E-A881-466F-80C4-2C97860A744E}" type="pres">
      <dgm:prSet presAssocID="{BA89912B-C83B-439A-B91C-4E47C2D9E343}" presName="Name64" presStyleLbl="parChTrans1D2" presStyleIdx="3" presStyleCnt="8"/>
      <dgm:spPr/>
      <dgm:t>
        <a:bodyPr/>
        <a:lstStyle/>
        <a:p>
          <a:endParaRPr lang="en-US"/>
        </a:p>
      </dgm:t>
    </dgm:pt>
    <dgm:pt modelId="{F3FC29D4-868B-46A6-8CAB-DAA820E13ADB}" type="pres">
      <dgm:prSet presAssocID="{D9F3F13E-7600-4320-BCC5-2F6F88960DAF}" presName="hierRoot2" presStyleCnt="0">
        <dgm:presLayoutVars>
          <dgm:hierBranch val="init"/>
        </dgm:presLayoutVars>
      </dgm:prSet>
      <dgm:spPr/>
    </dgm:pt>
    <dgm:pt modelId="{0D6C9254-ABB0-4649-8A7E-6BB046DBC4A9}" type="pres">
      <dgm:prSet presAssocID="{D9F3F13E-7600-4320-BCC5-2F6F88960DAF}" presName="rootComposite" presStyleCnt="0"/>
      <dgm:spPr/>
    </dgm:pt>
    <dgm:pt modelId="{43B1F9B1-A729-4BF3-B002-396D1FE7068C}" type="pres">
      <dgm:prSet presAssocID="{D9F3F13E-7600-4320-BCC5-2F6F88960DAF}" presName="rootText" presStyleLbl="node2" presStyleIdx="3" presStyleCnt="8" custScaleX="2068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52BFB2-F99A-4F18-9DDC-9BE1995F6C40}" type="pres">
      <dgm:prSet presAssocID="{D9F3F13E-7600-4320-BCC5-2F6F88960DAF}" presName="rootConnector" presStyleLbl="node2" presStyleIdx="3" presStyleCnt="8"/>
      <dgm:spPr/>
      <dgm:t>
        <a:bodyPr/>
        <a:lstStyle/>
        <a:p>
          <a:endParaRPr lang="en-US"/>
        </a:p>
      </dgm:t>
    </dgm:pt>
    <dgm:pt modelId="{21AC4DEF-48BA-4DC4-9DED-A7021275C31C}" type="pres">
      <dgm:prSet presAssocID="{D9F3F13E-7600-4320-BCC5-2F6F88960DAF}" presName="hierChild4" presStyleCnt="0"/>
      <dgm:spPr/>
    </dgm:pt>
    <dgm:pt modelId="{4EA09598-315F-4234-80F1-77739A051DF3}" type="pres">
      <dgm:prSet presAssocID="{D9F3F13E-7600-4320-BCC5-2F6F88960DAF}" presName="hierChild5" presStyleCnt="0"/>
      <dgm:spPr/>
    </dgm:pt>
    <dgm:pt modelId="{783382A5-8D7B-4F22-A761-516893DCA49C}" type="pres">
      <dgm:prSet presAssocID="{21CE7735-D9CA-4AD5-B444-5DF34C80233B}" presName="Name64" presStyleLbl="parChTrans1D2" presStyleIdx="4" presStyleCnt="8"/>
      <dgm:spPr/>
      <dgm:t>
        <a:bodyPr/>
        <a:lstStyle/>
        <a:p>
          <a:endParaRPr lang="en-US"/>
        </a:p>
      </dgm:t>
    </dgm:pt>
    <dgm:pt modelId="{070184EA-77F9-4DD4-9BDA-0BEFFF3CEFE9}" type="pres">
      <dgm:prSet presAssocID="{B297866D-DA1B-4A30-BA99-53CF67D18A15}" presName="hierRoot2" presStyleCnt="0">
        <dgm:presLayoutVars>
          <dgm:hierBranch val="init"/>
        </dgm:presLayoutVars>
      </dgm:prSet>
      <dgm:spPr/>
    </dgm:pt>
    <dgm:pt modelId="{26B7497B-7E53-445E-A47E-6D60B5D092EF}" type="pres">
      <dgm:prSet presAssocID="{B297866D-DA1B-4A30-BA99-53CF67D18A15}" presName="rootComposite" presStyleCnt="0"/>
      <dgm:spPr/>
    </dgm:pt>
    <dgm:pt modelId="{9129907D-661F-4B51-BC48-61CB5F9DFCFD}" type="pres">
      <dgm:prSet presAssocID="{B297866D-DA1B-4A30-BA99-53CF67D18A15}" presName="rootText" presStyleLbl="node2" presStyleIdx="4" presStyleCnt="8" custScaleX="2068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A57179-5BFA-4A4E-83AE-242C1DCE6DAF}" type="pres">
      <dgm:prSet presAssocID="{B297866D-DA1B-4A30-BA99-53CF67D18A15}" presName="rootConnector" presStyleLbl="node2" presStyleIdx="4" presStyleCnt="8"/>
      <dgm:spPr/>
      <dgm:t>
        <a:bodyPr/>
        <a:lstStyle/>
        <a:p>
          <a:endParaRPr lang="en-US"/>
        </a:p>
      </dgm:t>
    </dgm:pt>
    <dgm:pt modelId="{1EE67DB5-40CF-4982-B2EE-83129C85FD91}" type="pres">
      <dgm:prSet presAssocID="{B297866D-DA1B-4A30-BA99-53CF67D18A15}" presName="hierChild4" presStyleCnt="0"/>
      <dgm:spPr/>
    </dgm:pt>
    <dgm:pt modelId="{1D7D98F4-88FA-47AD-A54C-0FE916AC9AF2}" type="pres">
      <dgm:prSet presAssocID="{B297866D-DA1B-4A30-BA99-53CF67D18A15}" presName="hierChild5" presStyleCnt="0"/>
      <dgm:spPr/>
    </dgm:pt>
    <dgm:pt modelId="{7A57398D-A290-4C40-BE32-46C093C329A0}" type="pres">
      <dgm:prSet presAssocID="{AB61E41F-D3DF-4877-B38A-6C5FB7AEA2FA}" presName="Name64" presStyleLbl="parChTrans1D2" presStyleIdx="5" presStyleCnt="8"/>
      <dgm:spPr/>
      <dgm:t>
        <a:bodyPr/>
        <a:lstStyle/>
        <a:p>
          <a:endParaRPr lang="en-US"/>
        </a:p>
      </dgm:t>
    </dgm:pt>
    <dgm:pt modelId="{8CDD8F98-7B90-4201-869C-6278181375F8}" type="pres">
      <dgm:prSet presAssocID="{6540B222-EEC0-41D6-AA2A-A2DDC04C3A54}" presName="hierRoot2" presStyleCnt="0">
        <dgm:presLayoutVars>
          <dgm:hierBranch val="init"/>
        </dgm:presLayoutVars>
      </dgm:prSet>
      <dgm:spPr/>
    </dgm:pt>
    <dgm:pt modelId="{22AEA0CA-9FAB-452A-8B6F-A4933980DF6B}" type="pres">
      <dgm:prSet presAssocID="{6540B222-EEC0-41D6-AA2A-A2DDC04C3A54}" presName="rootComposite" presStyleCnt="0"/>
      <dgm:spPr/>
    </dgm:pt>
    <dgm:pt modelId="{97B39BCA-3B83-4DAB-A44D-44E8088DAEC6}" type="pres">
      <dgm:prSet presAssocID="{6540B222-EEC0-41D6-AA2A-A2DDC04C3A54}" presName="rootText" presStyleLbl="node2" presStyleIdx="5" presStyleCnt="8" custScaleX="2068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C55922-C9AD-4E6D-A7F4-3AABC7B36FEE}" type="pres">
      <dgm:prSet presAssocID="{6540B222-EEC0-41D6-AA2A-A2DDC04C3A54}" presName="rootConnector" presStyleLbl="node2" presStyleIdx="5" presStyleCnt="8"/>
      <dgm:spPr/>
      <dgm:t>
        <a:bodyPr/>
        <a:lstStyle/>
        <a:p>
          <a:endParaRPr lang="en-US"/>
        </a:p>
      </dgm:t>
    </dgm:pt>
    <dgm:pt modelId="{E53AD361-DA6D-4E22-86B2-F9C677A3650E}" type="pres">
      <dgm:prSet presAssocID="{6540B222-EEC0-41D6-AA2A-A2DDC04C3A54}" presName="hierChild4" presStyleCnt="0"/>
      <dgm:spPr/>
    </dgm:pt>
    <dgm:pt modelId="{BFA1E8A7-9CF5-4B6B-A956-33F0DAED8F9A}" type="pres">
      <dgm:prSet presAssocID="{6540B222-EEC0-41D6-AA2A-A2DDC04C3A54}" presName="hierChild5" presStyleCnt="0"/>
      <dgm:spPr/>
    </dgm:pt>
    <dgm:pt modelId="{92C9CA90-4392-48C3-81D5-45EDA24477B7}" type="pres">
      <dgm:prSet presAssocID="{E8BEB764-EC79-4700-9EA1-C98C33749DED}" presName="Name64" presStyleLbl="parChTrans1D2" presStyleIdx="6" presStyleCnt="8"/>
      <dgm:spPr/>
      <dgm:t>
        <a:bodyPr/>
        <a:lstStyle/>
        <a:p>
          <a:endParaRPr lang="en-US"/>
        </a:p>
      </dgm:t>
    </dgm:pt>
    <dgm:pt modelId="{89B444CF-1B35-498F-B3F5-38B2409B2CBC}" type="pres">
      <dgm:prSet presAssocID="{BC82F7D1-9762-46CA-8810-D0D2712C5733}" presName="hierRoot2" presStyleCnt="0">
        <dgm:presLayoutVars>
          <dgm:hierBranch val="init"/>
        </dgm:presLayoutVars>
      </dgm:prSet>
      <dgm:spPr/>
    </dgm:pt>
    <dgm:pt modelId="{799BD43A-C18E-4260-B9CC-2B6778FD61CB}" type="pres">
      <dgm:prSet presAssocID="{BC82F7D1-9762-46CA-8810-D0D2712C5733}" presName="rootComposite" presStyleCnt="0"/>
      <dgm:spPr/>
    </dgm:pt>
    <dgm:pt modelId="{C2B6FBA3-F378-4F69-A01F-710261A15811}" type="pres">
      <dgm:prSet presAssocID="{BC82F7D1-9762-46CA-8810-D0D2712C5733}" presName="rootText" presStyleLbl="node2" presStyleIdx="6" presStyleCnt="8" custScaleX="2068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830130-F93A-4D26-A8AB-FEF54B07FC43}" type="pres">
      <dgm:prSet presAssocID="{BC82F7D1-9762-46CA-8810-D0D2712C5733}" presName="rootConnector" presStyleLbl="node2" presStyleIdx="6" presStyleCnt="8"/>
      <dgm:spPr/>
      <dgm:t>
        <a:bodyPr/>
        <a:lstStyle/>
        <a:p>
          <a:endParaRPr lang="en-US"/>
        </a:p>
      </dgm:t>
    </dgm:pt>
    <dgm:pt modelId="{872334FE-E463-4C69-BDFE-0E521F6D0C21}" type="pres">
      <dgm:prSet presAssocID="{BC82F7D1-9762-46CA-8810-D0D2712C5733}" presName="hierChild4" presStyleCnt="0"/>
      <dgm:spPr/>
    </dgm:pt>
    <dgm:pt modelId="{235ECFD7-FB3B-419B-9261-8870D3BB94E5}" type="pres">
      <dgm:prSet presAssocID="{BC82F7D1-9762-46CA-8810-D0D2712C5733}" presName="hierChild5" presStyleCnt="0"/>
      <dgm:spPr/>
    </dgm:pt>
    <dgm:pt modelId="{F80303B6-AABD-4123-9596-9C54F3591243}" type="pres">
      <dgm:prSet presAssocID="{3C25ACB9-FB78-4AD8-9841-75C6809AB94A}" presName="Name64" presStyleLbl="parChTrans1D2" presStyleIdx="7" presStyleCnt="8"/>
      <dgm:spPr/>
      <dgm:t>
        <a:bodyPr/>
        <a:lstStyle/>
        <a:p>
          <a:endParaRPr lang="en-US"/>
        </a:p>
      </dgm:t>
    </dgm:pt>
    <dgm:pt modelId="{495ACEDC-4D34-49BE-9E5E-1358B6B21850}" type="pres">
      <dgm:prSet presAssocID="{3622F973-5B13-4FFC-8F0B-DEDF5EF3E7B3}" presName="hierRoot2" presStyleCnt="0">
        <dgm:presLayoutVars>
          <dgm:hierBranch val="init"/>
        </dgm:presLayoutVars>
      </dgm:prSet>
      <dgm:spPr/>
    </dgm:pt>
    <dgm:pt modelId="{04650968-8447-46C5-A7CF-00EFF7AB7415}" type="pres">
      <dgm:prSet presAssocID="{3622F973-5B13-4FFC-8F0B-DEDF5EF3E7B3}" presName="rootComposite" presStyleCnt="0"/>
      <dgm:spPr/>
    </dgm:pt>
    <dgm:pt modelId="{C590CAEF-46CF-40B4-87BB-5B9864A77835}" type="pres">
      <dgm:prSet presAssocID="{3622F973-5B13-4FFC-8F0B-DEDF5EF3E7B3}" presName="rootText" presStyleLbl="node2" presStyleIdx="7" presStyleCnt="8" custScaleX="2068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8CF259C-2336-40BA-9CF5-5AE4E381BAED}" type="pres">
      <dgm:prSet presAssocID="{3622F973-5B13-4FFC-8F0B-DEDF5EF3E7B3}" presName="rootConnector" presStyleLbl="node2" presStyleIdx="7" presStyleCnt="8"/>
      <dgm:spPr/>
      <dgm:t>
        <a:bodyPr/>
        <a:lstStyle/>
        <a:p>
          <a:endParaRPr lang="en-US"/>
        </a:p>
      </dgm:t>
    </dgm:pt>
    <dgm:pt modelId="{A31C31A7-51EA-411B-9F3B-4979755BF2EC}" type="pres">
      <dgm:prSet presAssocID="{3622F973-5B13-4FFC-8F0B-DEDF5EF3E7B3}" presName="hierChild4" presStyleCnt="0"/>
      <dgm:spPr/>
    </dgm:pt>
    <dgm:pt modelId="{33F6900C-0190-4ECC-84E4-F270BB8A6D81}" type="pres">
      <dgm:prSet presAssocID="{3622F973-5B13-4FFC-8F0B-DEDF5EF3E7B3}" presName="hierChild5" presStyleCnt="0"/>
      <dgm:spPr/>
    </dgm:pt>
    <dgm:pt modelId="{F61515BC-8BFF-4BEB-B64E-C8D038D41ECB}" type="pres">
      <dgm:prSet presAssocID="{DE009121-2280-4626-8619-26D9887C1BF2}" presName="hierChild3" presStyleCnt="0"/>
      <dgm:spPr/>
    </dgm:pt>
  </dgm:ptLst>
  <dgm:cxnLst>
    <dgm:cxn modelId="{2D516189-BEE6-438F-944A-0974F5530EC5}" type="presOf" srcId="{D9F3F13E-7600-4320-BCC5-2F6F88960DAF}" destId="{7C52BFB2-F99A-4F18-9DDC-9BE1995F6C40}" srcOrd="1" destOrd="0" presId="urn:microsoft.com/office/officeart/2009/3/layout/HorizontalOrganizationChart"/>
    <dgm:cxn modelId="{3E43D029-AB07-4A57-8FFE-3B52B2C8B701}" type="presOf" srcId="{3622F973-5B13-4FFC-8F0B-DEDF5EF3E7B3}" destId="{C590CAEF-46CF-40B4-87BB-5B9864A77835}" srcOrd="0" destOrd="0" presId="urn:microsoft.com/office/officeart/2009/3/layout/HorizontalOrganizationChart"/>
    <dgm:cxn modelId="{6774254F-AFCD-4598-9F81-AA5CF425BB61}" type="presOf" srcId="{62B74755-78C2-4756-8ABF-1A0C20B87169}" destId="{AA5BA685-29F7-49A6-860D-9829866BA3CD}" srcOrd="0" destOrd="0" presId="urn:microsoft.com/office/officeart/2009/3/layout/HorizontalOrganizationChart"/>
    <dgm:cxn modelId="{462D0ECF-C96F-4373-90DE-3E51DB9507D3}" type="presOf" srcId="{A609ED2F-61F7-4B08-92C9-04B856BDB0AE}" destId="{B9D0C392-A5BC-46B9-AAED-80BCA2D397DA}" srcOrd="1" destOrd="0" presId="urn:microsoft.com/office/officeart/2009/3/layout/HorizontalOrganizationChart"/>
    <dgm:cxn modelId="{9BB49843-7A44-4783-8AF1-362C3386BE92}" type="presOf" srcId="{87EF4093-17F6-4C1A-8E5D-EB3BEA653067}" destId="{C7F9F776-945D-408B-B9E5-46E7F4602D0C}" srcOrd="0" destOrd="0" presId="urn:microsoft.com/office/officeart/2009/3/layout/HorizontalOrganizationChart"/>
    <dgm:cxn modelId="{56193CE0-B214-4CF9-9D25-9B13EBEF7BCE}" srcId="{DE009121-2280-4626-8619-26D9887C1BF2}" destId="{BC82F7D1-9762-46CA-8810-D0D2712C5733}" srcOrd="6" destOrd="0" parTransId="{E8BEB764-EC79-4700-9EA1-C98C33749DED}" sibTransId="{E1F3F2C2-B923-412B-9237-2854494A9A7A}"/>
    <dgm:cxn modelId="{663B1C10-0D75-4115-ADB8-726781F261F2}" type="presOf" srcId="{1E91BD5D-F4C4-4C68-9494-88B4958FBF1D}" destId="{567972C7-9617-4472-B485-4FD9341D9E36}" srcOrd="0" destOrd="0" presId="urn:microsoft.com/office/officeart/2009/3/layout/HorizontalOrganizationChart"/>
    <dgm:cxn modelId="{378EAAF7-1178-45D4-BE9E-74825D252F03}" srcId="{DE009121-2280-4626-8619-26D9887C1BF2}" destId="{E63AA8A8-BB21-4780-820A-BF1A9EE34812}" srcOrd="0" destOrd="0" parTransId="{1E91BD5D-F4C4-4C68-9494-88B4958FBF1D}" sibTransId="{01AEFC8D-CFA7-443A-846B-BD88F4CB40EA}"/>
    <dgm:cxn modelId="{A90F318B-A5EE-4EC5-B9C6-68C16F3056D6}" type="presOf" srcId="{E8BEB764-EC79-4700-9EA1-C98C33749DED}" destId="{92C9CA90-4392-48C3-81D5-45EDA24477B7}" srcOrd="0" destOrd="0" presId="urn:microsoft.com/office/officeart/2009/3/layout/HorizontalOrganizationChart"/>
    <dgm:cxn modelId="{2DF4CE1B-9A10-4C73-8145-58E2AD5FAD09}" type="presOf" srcId="{A609ED2F-61F7-4B08-92C9-04B856BDB0AE}" destId="{452AD40E-EF6F-449B-A654-A8BA7F9A3110}" srcOrd="0" destOrd="0" presId="urn:microsoft.com/office/officeart/2009/3/layout/HorizontalOrganizationChart"/>
    <dgm:cxn modelId="{0FB0CFAB-40B7-4CC5-BE96-21D2B9A6B193}" type="presOf" srcId="{BC82F7D1-9762-46CA-8810-D0D2712C5733}" destId="{E9830130-F93A-4D26-A8AB-FEF54B07FC43}" srcOrd="1" destOrd="0" presId="urn:microsoft.com/office/officeart/2009/3/layout/HorizontalOrganizationChart"/>
    <dgm:cxn modelId="{87D44ABF-659D-49E0-A1C0-CACA7D47DEFC}" srcId="{DE009121-2280-4626-8619-26D9887C1BF2}" destId="{A609ED2F-61F7-4B08-92C9-04B856BDB0AE}" srcOrd="1" destOrd="0" parTransId="{62B74755-78C2-4756-8ABF-1A0C20B87169}" sibTransId="{5B2B8F58-ABD5-4DC8-BBA9-DE5535A47D4F}"/>
    <dgm:cxn modelId="{06B76368-802A-4044-AFD2-3B9F3598DF4A}" type="presOf" srcId="{BA89912B-C83B-439A-B91C-4E47C2D9E343}" destId="{A5EDB73E-A881-466F-80C4-2C97860A744E}" srcOrd="0" destOrd="0" presId="urn:microsoft.com/office/officeart/2009/3/layout/HorizontalOrganizationChart"/>
    <dgm:cxn modelId="{CD0A0566-2DBB-46AF-A574-DF1B50532DF2}" type="presOf" srcId="{DE009121-2280-4626-8619-26D9887C1BF2}" destId="{D98FE3C4-932A-427D-AD78-74826B0B5472}" srcOrd="0" destOrd="0" presId="urn:microsoft.com/office/officeart/2009/3/layout/HorizontalOrganizationChart"/>
    <dgm:cxn modelId="{23E05D0B-967C-4987-B521-98070D145923}" type="presOf" srcId="{AB61E41F-D3DF-4877-B38A-6C5FB7AEA2FA}" destId="{7A57398D-A290-4C40-BE32-46C093C329A0}" srcOrd="0" destOrd="0" presId="urn:microsoft.com/office/officeart/2009/3/layout/HorizontalOrganizationChart"/>
    <dgm:cxn modelId="{C6DA74DF-4073-4DA9-A145-EC2580F2779C}" srcId="{DE009121-2280-4626-8619-26D9887C1BF2}" destId="{87EF4093-17F6-4C1A-8E5D-EB3BEA653067}" srcOrd="2" destOrd="0" parTransId="{AA505F89-95FE-4D4A-82DC-CED2207C841E}" sibTransId="{EE3A9D8E-61A7-48E2-B12D-290C6D537DAE}"/>
    <dgm:cxn modelId="{5BE79E04-7C33-4F11-94E5-F95979C1FC4F}" srcId="{DE009121-2280-4626-8619-26D9887C1BF2}" destId="{3622F973-5B13-4FFC-8F0B-DEDF5EF3E7B3}" srcOrd="7" destOrd="0" parTransId="{3C25ACB9-FB78-4AD8-9841-75C6809AB94A}" sibTransId="{A5A25D0C-0705-4345-B5F8-2A3D89FFF7B2}"/>
    <dgm:cxn modelId="{BCF36F65-DAA8-48C7-970B-6D6E947E39E4}" srcId="{AB077F03-F07A-4A26-B570-D0528AC95E02}" destId="{DE009121-2280-4626-8619-26D9887C1BF2}" srcOrd="0" destOrd="0" parTransId="{5331D423-D27E-42E7-96F9-6053B43FFACD}" sibTransId="{AE919B2B-4279-439F-B45F-0647E730E267}"/>
    <dgm:cxn modelId="{EF46F325-196E-4847-BF42-934ED3AADB8E}" type="presOf" srcId="{3C25ACB9-FB78-4AD8-9841-75C6809AB94A}" destId="{F80303B6-AABD-4123-9596-9C54F3591243}" srcOrd="0" destOrd="0" presId="urn:microsoft.com/office/officeart/2009/3/layout/HorizontalOrganizationChart"/>
    <dgm:cxn modelId="{77F781A1-D55B-437E-B35D-7F3F496CC15B}" type="presOf" srcId="{6540B222-EEC0-41D6-AA2A-A2DDC04C3A54}" destId="{97B39BCA-3B83-4DAB-A44D-44E8088DAEC6}" srcOrd="0" destOrd="0" presId="urn:microsoft.com/office/officeart/2009/3/layout/HorizontalOrganizationChart"/>
    <dgm:cxn modelId="{99F16D78-3390-4C72-A44F-ACDB9AE6A2E5}" type="presOf" srcId="{AB077F03-F07A-4A26-B570-D0528AC95E02}" destId="{3FA60122-A781-475C-981E-211B281E395B}" srcOrd="0" destOrd="0" presId="urn:microsoft.com/office/officeart/2009/3/layout/HorizontalOrganizationChart"/>
    <dgm:cxn modelId="{1D6F9DF5-3F5A-476A-B2C5-123FE244C54F}" type="presOf" srcId="{AA505F89-95FE-4D4A-82DC-CED2207C841E}" destId="{2D799016-4E49-4157-A0C8-CE9121EB4C79}" srcOrd="0" destOrd="0" presId="urn:microsoft.com/office/officeart/2009/3/layout/HorizontalOrganizationChart"/>
    <dgm:cxn modelId="{D0440174-68B6-4DE6-A27C-89B2C7C55584}" type="presOf" srcId="{87EF4093-17F6-4C1A-8E5D-EB3BEA653067}" destId="{C234810D-1A5B-471C-81D6-5F89B7A3647D}" srcOrd="1" destOrd="0" presId="urn:microsoft.com/office/officeart/2009/3/layout/HorizontalOrganizationChart"/>
    <dgm:cxn modelId="{2B96F7A5-1F68-47AF-B8E9-AC910DE29D60}" type="presOf" srcId="{E63AA8A8-BB21-4780-820A-BF1A9EE34812}" destId="{C963BD16-24CA-463A-8D1D-3EF619002880}" srcOrd="1" destOrd="0" presId="urn:microsoft.com/office/officeart/2009/3/layout/HorizontalOrganizationChart"/>
    <dgm:cxn modelId="{A3C77CA6-3B0A-431B-9499-75DC55943BA0}" type="presOf" srcId="{D9F3F13E-7600-4320-BCC5-2F6F88960DAF}" destId="{43B1F9B1-A729-4BF3-B002-396D1FE7068C}" srcOrd="0" destOrd="0" presId="urn:microsoft.com/office/officeart/2009/3/layout/HorizontalOrganizationChart"/>
    <dgm:cxn modelId="{9E981E9E-4EE0-47A0-87FC-0D6ECE00E87F}" srcId="{DE009121-2280-4626-8619-26D9887C1BF2}" destId="{D9F3F13E-7600-4320-BCC5-2F6F88960DAF}" srcOrd="3" destOrd="0" parTransId="{BA89912B-C83B-439A-B91C-4E47C2D9E343}" sibTransId="{3AE635AE-8737-4996-B642-D083D4DFD796}"/>
    <dgm:cxn modelId="{71C5C6BE-A6AC-4369-980D-D21B8817BA4A}" type="presOf" srcId="{3622F973-5B13-4FFC-8F0B-DEDF5EF3E7B3}" destId="{A8CF259C-2336-40BA-9CF5-5AE4E381BAED}" srcOrd="1" destOrd="0" presId="urn:microsoft.com/office/officeart/2009/3/layout/HorizontalOrganizationChart"/>
    <dgm:cxn modelId="{FE0407EB-7F8E-4DE5-ABCD-9955E5A3E5D3}" type="presOf" srcId="{BC82F7D1-9762-46CA-8810-D0D2712C5733}" destId="{C2B6FBA3-F378-4F69-A01F-710261A15811}" srcOrd="0" destOrd="0" presId="urn:microsoft.com/office/officeart/2009/3/layout/HorizontalOrganizationChart"/>
    <dgm:cxn modelId="{84C4F943-1E48-4D90-8AC7-BBAE7B18F214}" type="presOf" srcId="{E63AA8A8-BB21-4780-820A-BF1A9EE34812}" destId="{CDFB009A-0727-4507-BCB9-CC2B24DE487F}" srcOrd="0" destOrd="0" presId="urn:microsoft.com/office/officeart/2009/3/layout/HorizontalOrganizationChart"/>
    <dgm:cxn modelId="{AD47D776-D579-454D-90DA-B3B95419385E}" type="presOf" srcId="{B297866D-DA1B-4A30-BA99-53CF67D18A15}" destId="{70A57179-5BFA-4A4E-83AE-242C1DCE6DAF}" srcOrd="1" destOrd="0" presId="urn:microsoft.com/office/officeart/2009/3/layout/HorizontalOrganizationChart"/>
    <dgm:cxn modelId="{B64D8488-905B-4DBE-B333-3289581B5453}" srcId="{DE009121-2280-4626-8619-26D9887C1BF2}" destId="{B297866D-DA1B-4A30-BA99-53CF67D18A15}" srcOrd="4" destOrd="0" parTransId="{21CE7735-D9CA-4AD5-B444-5DF34C80233B}" sibTransId="{CB361FE0-80F9-455F-9182-740C27251964}"/>
    <dgm:cxn modelId="{AC6718F2-9EDA-4EE3-88C3-F5609329FCA0}" type="presOf" srcId="{DE009121-2280-4626-8619-26D9887C1BF2}" destId="{F5C30E10-E146-4AFA-A02F-0C031A9382DD}" srcOrd="1" destOrd="0" presId="urn:microsoft.com/office/officeart/2009/3/layout/HorizontalOrganizationChart"/>
    <dgm:cxn modelId="{59E7F69C-D2C3-4F18-B94D-6A6446CAAB1C}" type="presOf" srcId="{6540B222-EEC0-41D6-AA2A-A2DDC04C3A54}" destId="{2BC55922-C9AD-4E6D-A7F4-3AABC7B36FEE}" srcOrd="1" destOrd="0" presId="urn:microsoft.com/office/officeart/2009/3/layout/HorizontalOrganizationChart"/>
    <dgm:cxn modelId="{F7B925BB-2F4F-4A28-BFD9-BAD64FB44816}" type="presOf" srcId="{21CE7735-D9CA-4AD5-B444-5DF34C80233B}" destId="{783382A5-8D7B-4F22-A761-516893DCA49C}" srcOrd="0" destOrd="0" presId="urn:microsoft.com/office/officeart/2009/3/layout/HorizontalOrganizationChart"/>
    <dgm:cxn modelId="{28D2CE2B-1809-4DCA-BF0A-9BCE1EDE027A}" srcId="{DE009121-2280-4626-8619-26D9887C1BF2}" destId="{6540B222-EEC0-41D6-AA2A-A2DDC04C3A54}" srcOrd="5" destOrd="0" parTransId="{AB61E41F-D3DF-4877-B38A-6C5FB7AEA2FA}" sibTransId="{59D4373D-26DD-460F-9AE7-94E90D7CDDA0}"/>
    <dgm:cxn modelId="{7971E629-4726-495A-B1DF-99B8126A5DD0}" type="presOf" srcId="{B297866D-DA1B-4A30-BA99-53CF67D18A15}" destId="{9129907D-661F-4B51-BC48-61CB5F9DFCFD}" srcOrd="0" destOrd="0" presId="urn:microsoft.com/office/officeart/2009/3/layout/HorizontalOrganizationChart"/>
    <dgm:cxn modelId="{C2A942D2-59FE-4B28-A02C-CA9436A6E5E9}" type="presParOf" srcId="{3FA60122-A781-475C-981E-211B281E395B}" destId="{40472004-5915-419C-8EFD-5EC63105B1A4}" srcOrd="0" destOrd="0" presId="urn:microsoft.com/office/officeart/2009/3/layout/HorizontalOrganizationChart"/>
    <dgm:cxn modelId="{00AD5490-6632-412D-92E3-25902FA44656}" type="presParOf" srcId="{40472004-5915-419C-8EFD-5EC63105B1A4}" destId="{A9FA9B20-590A-48A8-8F86-613CB70F9956}" srcOrd="0" destOrd="0" presId="urn:microsoft.com/office/officeart/2009/3/layout/HorizontalOrganizationChart"/>
    <dgm:cxn modelId="{94C86BC0-E4E3-4E50-A1DE-1E1DF886D6DD}" type="presParOf" srcId="{A9FA9B20-590A-48A8-8F86-613CB70F9956}" destId="{D98FE3C4-932A-427D-AD78-74826B0B5472}" srcOrd="0" destOrd="0" presId="urn:microsoft.com/office/officeart/2009/3/layout/HorizontalOrganizationChart"/>
    <dgm:cxn modelId="{399C0D14-3E3C-41AD-8067-9110F2D0E13B}" type="presParOf" srcId="{A9FA9B20-590A-48A8-8F86-613CB70F9956}" destId="{F5C30E10-E146-4AFA-A02F-0C031A9382DD}" srcOrd="1" destOrd="0" presId="urn:microsoft.com/office/officeart/2009/3/layout/HorizontalOrganizationChart"/>
    <dgm:cxn modelId="{B57EDEEF-4695-45A8-B408-7E0AC4E06DB9}" type="presParOf" srcId="{40472004-5915-419C-8EFD-5EC63105B1A4}" destId="{7DA4EA57-50AD-4ED8-8275-66EC48D17918}" srcOrd="1" destOrd="0" presId="urn:microsoft.com/office/officeart/2009/3/layout/HorizontalOrganizationChart"/>
    <dgm:cxn modelId="{D44E4FDF-3C1F-4B6A-9E18-BD4E8C8F9471}" type="presParOf" srcId="{7DA4EA57-50AD-4ED8-8275-66EC48D17918}" destId="{567972C7-9617-4472-B485-4FD9341D9E36}" srcOrd="0" destOrd="0" presId="urn:microsoft.com/office/officeart/2009/3/layout/HorizontalOrganizationChart"/>
    <dgm:cxn modelId="{FBF7B863-8AC1-4B7D-9A96-C423FAC48CBE}" type="presParOf" srcId="{7DA4EA57-50AD-4ED8-8275-66EC48D17918}" destId="{47803677-6A0C-486D-BE3A-CCD9CE47D348}" srcOrd="1" destOrd="0" presId="urn:microsoft.com/office/officeart/2009/3/layout/HorizontalOrganizationChart"/>
    <dgm:cxn modelId="{442C39AC-98BB-4B63-8F5E-F1AB199A141C}" type="presParOf" srcId="{47803677-6A0C-486D-BE3A-CCD9CE47D348}" destId="{B050FDCF-3BB6-4ABD-8F0C-11D829E8A7CC}" srcOrd="0" destOrd="0" presId="urn:microsoft.com/office/officeart/2009/3/layout/HorizontalOrganizationChart"/>
    <dgm:cxn modelId="{8BCEAD0E-1FD8-4AF3-A0A8-0EFA707B14FE}" type="presParOf" srcId="{B050FDCF-3BB6-4ABD-8F0C-11D829E8A7CC}" destId="{CDFB009A-0727-4507-BCB9-CC2B24DE487F}" srcOrd="0" destOrd="0" presId="urn:microsoft.com/office/officeart/2009/3/layout/HorizontalOrganizationChart"/>
    <dgm:cxn modelId="{F03FC3F3-6B4F-46DE-8CC2-32E7371D32AF}" type="presParOf" srcId="{B050FDCF-3BB6-4ABD-8F0C-11D829E8A7CC}" destId="{C963BD16-24CA-463A-8D1D-3EF619002880}" srcOrd="1" destOrd="0" presId="urn:microsoft.com/office/officeart/2009/3/layout/HorizontalOrganizationChart"/>
    <dgm:cxn modelId="{6B6EC317-3C89-4CDA-8E9D-DFC3EF0B5DF0}" type="presParOf" srcId="{47803677-6A0C-486D-BE3A-CCD9CE47D348}" destId="{30EFAD63-874E-48A9-99D4-42542063EF61}" srcOrd="1" destOrd="0" presId="urn:microsoft.com/office/officeart/2009/3/layout/HorizontalOrganizationChart"/>
    <dgm:cxn modelId="{FF6D7DF4-563B-4680-B4D6-CCC3D5725C14}" type="presParOf" srcId="{47803677-6A0C-486D-BE3A-CCD9CE47D348}" destId="{F0F2EF75-691A-4452-ACB8-E0615F1C2914}" srcOrd="2" destOrd="0" presId="urn:microsoft.com/office/officeart/2009/3/layout/HorizontalOrganizationChart"/>
    <dgm:cxn modelId="{5ABB8555-A004-43A8-A887-FBB2BE512F86}" type="presParOf" srcId="{7DA4EA57-50AD-4ED8-8275-66EC48D17918}" destId="{AA5BA685-29F7-49A6-860D-9829866BA3CD}" srcOrd="2" destOrd="0" presId="urn:microsoft.com/office/officeart/2009/3/layout/HorizontalOrganizationChart"/>
    <dgm:cxn modelId="{F67ECB5B-9E10-4528-BF1B-7146DA6B3718}" type="presParOf" srcId="{7DA4EA57-50AD-4ED8-8275-66EC48D17918}" destId="{E231B4D9-4625-4860-BEE8-5B1BA0CD484C}" srcOrd="3" destOrd="0" presId="urn:microsoft.com/office/officeart/2009/3/layout/HorizontalOrganizationChart"/>
    <dgm:cxn modelId="{9279BAB4-AEC7-4D35-988C-BD4C756D6EB8}" type="presParOf" srcId="{E231B4D9-4625-4860-BEE8-5B1BA0CD484C}" destId="{3E6C111C-134F-45E7-9797-7D9F8AB379CC}" srcOrd="0" destOrd="0" presId="urn:microsoft.com/office/officeart/2009/3/layout/HorizontalOrganizationChart"/>
    <dgm:cxn modelId="{14E8565C-0EA7-4DCB-9A31-D9E1AF57C537}" type="presParOf" srcId="{3E6C111C-134F-45E7-9797-7D9F8AB379CC}" destId="{452AD40E-EF6F-449B-A654-A8BA7F9A3110}" srcOrd="0" destOrd="0" presId="urn:microsoft.com/office/officeart/2009/3/layout/HorizontalOrganizationChart"/>
    <dgm:cxn modelId="{FD452FC1-EA84-45AC-9D53-1F24630EE766}" type="presParOf" srcId="{3E6C111C-134F-45E7-9797-7D9F8AB379CC}" destId="{B9D0C392-A5BC-46B9-AAED-80BCA2D397DA}" srcOrd="1" destOrd="0" presId="urn:microsoft.com/office/officeart/2009/3/layout/HorizontalOrganizationChart"/>
    <dgm:cxn modelId="{8117DFF4-850D-4946-B03F-0B9E296F15A9}" type="presParOf" srcId="{E231B4D9-4625-4860-BEE8-5B1BA0CD484C}" destId="{F7B3DDEA-A893-427A-9476-EBF453C15DBB}" srcOrd="1" destOrd="0" presId="urn:microsoft.com/office/officeart/2009/3/layout/HorizontalOrganizationChart"/>
    <dgm:cxn modelId="{7E5CB4FE-A044-4DE9-82D6-BE4C6F96B1D6}" type="presParOf" srcId="{E231B4D9-4625-4860-BEE8-5B1BA0CD484C}" destId="{97A81E03-24DA-494A-B8D5-F72AA6BF6CF0}" srcOrd="2" destOrd="0" presId="urn:microsoft.com/office/officeart/2009/3/layout/HorizontalOrganizationChart"/>
    <dgm:cxn modelId="{7107CAFE-5183-4925-9D6E-C7EF1EC3AC90}" type="presParOf" srcId="{7DA4EA57-50AD-4ED8-8275-66EC48D17918}" destId="{2D799016-4E49-4157-A0C8-CE9121EB4C79}" srcOrd="4" destOrd="0" presId="urn:microsoft.com/office/officeart/2009/3/layout/HorizontalOrganizationChart"/>
    <dgm:cxn modelId="{2B81E8C3-A9D2-48D3-8D29-F87F5875A307}" type="presParOf" srcId="{7DA4EA57-50AD-4ED8-8275-66EC48D17918}" destId="{82C6FC92-6305-4A3E-B45C-A7884FC25A2B}" srcOrd="5" destOrd="0" presId="urn:microsoft.com/office/officeart/2009/3/layout/HorizontalOrganizationChart"/>
    <dgm:cxn modelId="{7C87B89B-946A-47CE-A3D7-68427BB0CB31}" type="presParOf" srcId="{82C6FC92-6305-4A3E-B45C-A7884FC25A2B}" destId="{7D0FD860-AA75-4F04-98FB-1D3BE9135AB3}" srcOrd="0" destOrd="0" presId="urn:microsoft.com/office/officeart/2009/3/layout/HorizontalOrganizationChart"/>
    <dgm:cxn modelId="{9477CF64-7C2E-41FB-964E-443248ADB48B}" type="presParOf" srcId="{7D0FD860-AA75-4F04-98FB-1D3BE9135AB3}" destId="{C7F9F776-945D-408B-B9E5-46E7F4602D0C}" srcOrd="0" destOrd="0" presId="urn:microsoft.com/office/officeart/2009/3/layout/HorizontalOrganizationChart"/>
    <dgm:cxn modelId="{CB114DEB-5E9E-406F-93E5-6EFB6CC3A631}" type="presParOf" srcId="{7D0FD860-AA75-4F04-98FB-1D3BE9135AB3}" destId="{C234810D-1A5B-471C-81D6-5F89B7A3647D}" srcOrd="1" destOrd="0" presId="urn:microsoft.com/office/officeart/2009/3/layout/HorizontalOrganizationChart"/>
    <dgm:cxn modelId="{542484B5-F828-40FD-8354-BB62406FEC3A}" type="presParOf" srcId="{82C6FC92-6305-4A3E-B45C-A7884FC25A2B}" destId="{A1D3D431-98BD-4B64-97E0-F153FC50E007}" srcOrd="1" destOrd="0" presId="urn:microsoft.com/office/officeart/2009/3/layout/HorizontalOrganizationChart"/>
    <dgm:cxn modelId="{2A945E73-2D98-4F49-B37B-F0A9BA39225C}" type="presParOf" srcId="{82C6FC92-6305-4A3E-B45C-A7884FC25A2B}" destId="{21ECC01D-5BB9-41BC-B8E5-B8D561B86EDB}" srcOrd="2" destOrd="0" presId="urn:microsoft.com/office/officeart/2009/3/layout/HorizontalOrganizationChart"/>
    <dgm:cxn modelId="{244D2586-8524-44B5-B8AD-39F769279445}" type="presParOf" srcId="{7DA4EA57-50AD-4ED8-8275-66EC48D17918}" destId="{A5EDB73E-A881-466F-80C4-2C97860A744E}" srcOrd="6" destOrd="0" presId="urn:microsoft.com/office/officeart/2009/3/layout/HorizontalOrganizationChart"/>
    <dgm:cxn modelId="{ED81B0A2-36C2-4337-B3BF-3FEA04E8F2C0}" type="presParOf" srcId="{7DA4EA57-50AD-4ED8-8275-66EC48D17918}" destId="{F3FC29D4-868B-46A6-8CAB-DAA820E13ADB}" srcOrd="7" destOrd="0" presId="urn:microsoft.com/office/officeart/2009/3/layout/HorizontalOrganizationChart"/>
    <dgm:cxn modelId="{4A2C2DD1-DF4D-4D74-BABA-773A84AF07BF}" type="presParOf" srcId="{F3FC29D4-868B-46A6-8CAB-DAA820E13ADB}" destId="{0D6C9254-ABB0-4649-8A7E-6BB046DBC4A9}" srcOrd="0" destOrd="0" presId="urn:microsoft.com/office/officeart/2009/3/layout/HorizontalOrganizationChart"/>
    <dgm:cxn modelId="{BD1BD1C7-30F3-4F90-9A5E-B10A0201FCBF}" type="presParOf" srcId="{0D6C9254-ABB0-4649-8A7E-6BB046DBC4A9}" destId="{43B1F9B1-A729-4BF3-B002-396D1FE7068C}" srcOrd="0" destOrd="0" presId="urn:microsoft.com/office/officeart/2009/3/layout/HorizontalOrganizationChart"/>
    <dgm:cxn modelId="{970FC819-12A9-4B12-A4A2-C915EDE996EB}" type="presParOf" srcId="{0D6C9254-ABB0-4649-8A7E-6BB046DBC4A9}" destId="{7C52BFB2-F99A-4F18-9DDC-9BE1995F6C40}" srcOrd="1" destOrd="0" presId="urn:microsoft.com/office/officeart/2009/3/layout/HorizontalOrganizationChart"/>
    <dgm:cxn modelId="{EA9FCE63-E9EC-451A-90EB-125EB40E7116}" type="presParOf" srcId="{F3FC29D4-868B-46A6-8CAB-DAA820E13ADB}" destId="{21AC4DEF-48BA-4DC4-9DED-A7021275C31C}" srcOrd="1" destOrd="0" presId="urn:microsoft.com/office/officeart/2009/3/layout/HorizontalOrganizationChart"/>
    <dgm:cxn modelId="{398E0848-EFEB-4BBD-BEAA-D06ED95384CF}" type="presParOf" srcId="{F3FC29D4-868B-46A6-8CAB-DAA820E13ADB}" destId="{4EA09598-315F-4234-80F1-77739A051DF3}" srcOrd="2" destOrd="0" presId="urn:microsoft.com/office/officeart/2009/3/layout/HorizontalOrganizationChart"/>
    <dgm:cxn modelId="{AA23F08A-3AD4-4740-BD48-5C9584453B08}" type="presParOf" srcId="{7DA4EA57-50AD-4ED8-8275-66EC48D17918}" destId="{783382A5-8D7B-4F22-A761-516893DCA49C}" srcOrd="8" destOrd="0" presId="urn:microsoft.com/office/officeart/2009/3/layout/HorizontalOrganizationChart"/>
    <dgm:cxn modelId="{93A61529-47EB-48D8-9DBB-F2C74DB857C5}" type="presParOf" srcId="{7DA4EA57-50AD-4ED8-8275-66EC48D17918}" destId="{070184EA-77F9-4DD4-9BDA-0BEFFF3CEFE9}" srcOrd="9" destOrd="0" presId="urn:microsoft.com/office/officeart/2009/3/layout/HorizontalOrganizationChart"/>
    <dgm:cxn modelId="{081C990D-67EB-436A-AA40-931C6C14477C}" type="presParOf" srcId="{070184EA-77F9-4DD4-9BDA-0BEFFF3CEFE9}" destId="{26B7497B-7E53-445E-A47E-6D60B5D092EF}" srcOrd="0" destOrd="0" presId="urn:microsoft.com/office/officeart/2009/3/layout/HorizontalOrganizationChart"/>
    <dgm:cxn modelId="{CEFF50F6-FD15-472A-9260-4B00132FF0F8}" type="presParOf" srcId="{26B7497B-7E53-445E-A47E-6D60B5D092EF}" destId="{9129907D-661F-4B51-BC48-61CB5F9DFCFD}" srcOrd="0" destOrd="0" presId="urn:microsoft.com/office/officeart/2009/3/layout/HorizontalOrganizationChart"/>
    <dgm:cxn modelId="{894EB21E-3EB1-4BE3-A3D2-E1DC2F3B55F0}" type="presParOf" srcId="{26B7497B-7E53-445E-A47E-6D60B5D092EF}" destId="{70A57179-5BFA-4A4E-83AE-242C1DCE6DAF}" srcOrd="1" destOrd="0" presId="urn:microsoft.com/office/officeart/2009/3/layout/HorizontalOrganizationChart"/>
    <dgm:cxn modelId="{2D2FB4D8-A24F-434E-A6ED-38421C1AA0B0}" type="presParOf" srcId="{070184EA-77F9-4DD4-9BDA-0BEFFF3CEFE9}" destId="{1EE67DB5-40CF-4982-B2EE-83129C85FD91}" srcOrd="1" destOrd="0" presId="urn:microsoft.com/office/officeart/2009/3/layout/HorizontalOrganizationChart"/>
    <dgm:cxn modelId="{152B55CE-24E1-4FDD-A79F-8E4E1D6F0D88}" type="presParOf" srcId="{070184EA-77F9-4DD4-9BDA-0BEFFF3CEFE9}" destId="{1D7D98F4-88FA-47AD-A54C-0FE916AC9AF2}" srcOrd="2" destOrd="0" presId="urn:microsoft.com/office/officeart/2009/3/layout/HorizontalOrganizationChart"/>
    <dgm:cxn modelId="{FFEF2023-201B-4289-814C-92EEE143538F}" type="presParOf" srcId="{7DA4EA57-50AD-4ED8-8275-66EC48D17918}" destId="{7A57398D-A290-4C40-BE32-46C093C329A0}" srcOrd="10" destOrd="0" presId="urn:microsoft.com/office/officeart/2009/3/layout/HorizontalOrganizationChart"/>
    <dgm:cxn modelId="{98FDE1C4-94CB-4635-9B14-725B0FE7A4AC}" type="presParOf" srcId="{7DA4EA57-50AD-4ED8-8275-66EC48D17918}" destId="{8CDD8F98-7B90-4201-869C-6278181375F8}" srcOrd="11" destOrd="0" presId="urn:microsoft.com/office/officeart/2009/3/layout/HorizontalOrganizationChart"/>
    <dgm:cxn modelId="{75763021-87B2-4593-A9CC-3FA46D54881C}" type="presParOf" srcId="{8CDD8F98-7B90-4201-869C-6278181375F8}" destId="{22AEA0CA-9FAB-452A-8B6F-A4933980DF6B}" srcOrd="0" destOrd="0" presId="urn:microsoft.com/office/officeart/2009/3/layout/HorizontalOrganizationChart"/>
    <dgm:cxn modelId="{EAE26FAF-8CCF-4DBD-B044-D5AD8F3C8622}" type="presParOf" srcId="{22AEA0CA-9FAB-452A-8B6F-A4933980DF6B}" destId="{97B39BCA-3B83-4DAB-A44D-44E8088DAEC6}" srcOrd="0" destOrd="0" presId="urn:microsoft.com/office/officeart/2009/3/layout/HorizontalOrganizationChart"/>
    <dgm:cxn modelId="{92A34283-A82B-4350-854D-286B6EF65C40}" type="presParOf" srcId="{22AEA0CA-9FAB-452A-8B6F-A4933980DF6B}" destId="{2BC55922-C9AD-4E6D-A7F4-3AABC7B36FEE}" srcOrd="1" destOrd="0" presId="urn:microsoft.com/office/officeart/2009/3/layout/HorizontalOrganizationChart"/>
    <dgm:cxn modelId="{0F7BB0CB-AEA0-4D6D-8583-5D171F58D8F9}" type="presParOf" srcId="{8CDD8F98-7B90-4201-869C-6278181375F8}" destId="{E53AD361-DA6D-4E22-86B2-F9C677A3650E}" srcOrd="1" destOrd="0" presId="urn:microsoft.com/office/officeart/2009/3/layout/HorizontalOrganizationChart"/>
    <dgm:cxn modelId="{DFBF66A2-B3B4-408F-944A-57FB49FF88AF}" type="presParOf" srcId="{8CDD8F98-7B90-4201-869C-6278181375F8}" destId="{BFA1E8A7-9CF5-4B6B-A956-33F0DAED8F9A}" srcOrd="2" destOrd="0" presId="urn:microsoft.com/office/officeart/2009/3/layout/HorizontalOrganizationChart"/>
    <dgm:cxn modelId="{7AA44280-9BBC-4ECB-A8C2-FA996F5A72BD}" type="presParOf" srcId="{7DA4EA57-50AD-4ED8-8275-66EC48D17918}" destId="{92C9CA90-4392-48C3-81D5-45EDA24477B7}" srcOrd="12" destOrd="0" presId="urn:microsoft.com/office/officeart/2009/3/layout/HorizontalOrganizationChart"/>
    <dgm:cxn modelId="{26159128-BB40-4F75-81A1-D236F7397491}" type="presParOf" srcId="{7DA4EA57-50AD-4ED8-8275-66EC48D17918}" destId="{89B444CF-1B35-498F-B3F5-38B2409B2CBC}" srcOrd="13" destOrd="0" presId="urn:microsoft.com/office/officeart/2009/3/layout/HorizontalOrganizationChart"/>
    <dgm:cxn modelId="{C8741054-359F-462E-A1DC-0EE537077838}" type="presParOf" srcId="{89B444CF-1B35-498F-B3F5-38B2409B2CBC}" destId="{799BD43A-C18E-4260-B9CC-2B6778FD61CB}" srcOrd="0" destOrd="0" presId="urn:microsoft.com/office/officeart/2009/3/layout/HorizontalOrganizationChart"/>
    <dgm:cxn modelId="{F09D68C1-EEE2-4DF5-BF20-1826E0636C6F}" type="presParOf" srcId="{799BD43A-C18E-4260-B9CC-2B6778FD61CB}" destId="{C2B6FBA3-F378-4F69-A01F-710261A15811}" srcOrd="0" destOrd="0" presId="urn:microsoft.com/office/officeart/2009/3/layout/HorizontalOrganizationChart"/>
    <dgm:cxn modelId="{5423D486-F2B7-4166-B15D-CE69688AA80C}" type="presParOf" srcId="{799BD43A-C18E-4260-B9CC-2B6778FD61CB}" destId="{E9830130-F93A-4D26-A8AB-FEF54B07FC43}" srcOrd="1" destOrd="0" presId="urn:microsoft.com/office/officeart/2009/3/layout/HorizontalOrganizationChart"/>
    <dgm:cxn modelId="{5CD63166-6787-4D7F-B87A-D4FCEAC753C5}" type="presParOf" srcId="{89B444CF-1B35-498F-B3F5-38B2409B2CBC}" destId="{872334FE-E463-4C69-BDFE-0E521F6D0C21}" srcOrd="1" destOrd="0" presId="urn:microsoft.com/office/officeart/2009/3/layout/HorizontalOrganizationChart"/>
    <dgm:cxn modelId="{0EFEE268-C989-4EBA-8257-87410EE62FB0}" type="presParOf" srcId="{89B444CF-1B35-498F-B3F5-38B2409B2CBC}" destId="{235ECFD7-FB3B-419B-9261-8870D3BB94E5}" srcOrd="2" destOrd="0" presId="urn:microsoft.com/office/officeart/2009/3/layout/HorizontalOrganizationChart"/>
    <dgm:cxn modelId="{5856811A-F52B-4006-89F4-AE5D73C4B104}" type="presParOf" srcId="{7DA4EA57-50AD-4ED8-8275-66EC48D17918}" destId="{F80303B6-AABD-4123-9596-9C54F3591243}" srcOrd="14" destOrd="0" presId="urn:microsoft.com/office/officeart/2009/3/layout/HorizontalOrganizationChart"/>
    <dgm:cxn modelId="{5D388479-4F11-434B-84A1-361980EED00B}" type="presParOf" srcId="{7DA4EA57-50AD-4ED8-8275-66EC48D17918}" destId="{495ACEDC-4D34-49BE-9E5E-1358B6B21850}" srcOrd="15" destOrd="0" presId="urn:microsoft.com/office/officeart/2009/3/layout/HorizontalOrganizationChart"/>
    <dgm:cxn modelId="{BED4C261-A56E-4E32-8B78-837348BEC81A}" type="presParOf" srcId="{495ACEDC-4D34-49BE-9E5E-1358B6B21850}" destId="{04650968-8447-46C5-A7CF-00EFF7AB7415}" srcOrd="0" destOrd="0" presId="urn:microsoft.com/office/officeart/2009/3/layout/HorizontalOrganizationChart"/>
    <dgm:cxn modelId="{2C96F28C-39DD-43EE-97F6-0D1A62EF7BE5}" type="presParOf" srcId="{04650968-8447-46C5-A7CF-00EFF7AB7415}" destId="{C590CAEF-46CF-40B4-87BB-5B9864A77835}" srcOrd="0" destOrd="0" presId="urn:microsoft.com/office/officeart/2009/3/layout/HorizontalOrganizationChart"/>
    <dgm:cxn modelId="{6900AE44-806B-4BDF-AD3D-5840AC0CBE10}" type="presParOf" srcId="{04650968-8447-46C5-A7CF-00EFF7AB7415}" destId="{A8CF259C-2336-40BA-9CF5-5AE4E381BAED}" srcOrd="1" destOrd="0" presId="urn:microsoft.com/office/officeart/2009/3/layout/HorizontalOrganizationChart"/>
    <dgm:cxn modelId="{C1BF0D35-8E28-4949-B83E-2E73678A33A2}" type="presParOf" srcId="{495ACEDC-4D34-49BE-9E5E-1358B6B21850}" destId="{A31C31A7-51EA-411B-9F3B-4979755BF2EC}" srcOrd="1" destOrd="0" presId="urn:microsoft.com/office/officeart/2009/3/layout/HorizontalOrganizationChart"/>
    <dgm:cxn modelId="{AE4A0E6A-E43D-4AC4-A0EB-4A61B501B4FD}" type="presParOf" srcId="{495ACEDC-4D34-49BE-9E5E-1358B6B21850}" destId="{33F6900C-0190-4ECC-84E4-F270BB8A6D81}" srcOrd="2" destOrd="0" presId="urn:microsoft.com/office/officeart/2009/3/layout/HorizontalOrganizationChart"/>
    <dgm:cxn modelId="{F92905A2-1B97-4B97-9319-FFF75AACAF1A}" type="presParOf" srcId="{40472004-5915-419C-8EFD-5EC63105B1A4}" destId="{F61515BC-8BFF-4BEB-B64E-C8D038D41ECB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303B6-AABD-4123-9596-9C54F3591243}">
      <dsp:nvSpPr>
        <dsp:cNvPr id="0" name=""/>
        <dsp:cNvSpPr/>
      </dsp:nvSpPr>
      <dsp:spPr>
        <a:xfrm>
          <a:off x="3128960" y="3023747"/>
          <a:ext cx="364406" cy="27421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2203" y="0"/>
              </a:lnTo>
              <a:lnTo>
                <a:pt x="182203" y="2742161"/>
              </a:lnTo>
              <a:lnTo>
                <a:pt x="364406" y="27421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C9CA90-4392-48C3-81D5-45EDA24477B7}">
      <dsp:nvSpPr>
        <dsp:cNvPr id="0" name=""/>
        <dsp:cNvSpPr/>
      </dsp:nvSpPr>
      <dsp:spPr>
        <a:xfrm>
          <a:off x="3128960" y="3023747"/>
          <a:ext cx="364406" cy="19586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2203" y="0"/>
              </a:lnTo>
              <a:lnTo>
                <a:pt x="182203" y="1958686"/>
              </a:lnTo>
              <a:lnTo>
                <a:pt x="364406" y="19586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57398D-A290-4C40-BE32-46C093C329A0}">
      <dsp:nvSpPr>
        <dsp:cNvPr id="0" name=""/>
        <dsp:cNvSpPr/>
      </dsp:nvSpPr>
      <dsp:spPr>
        <a:xfrm>
          <a:off x="3128960" y="3023747"/>
          <a:ext cx="364406" cy="11752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2203" y="0"/>
              </a:lnTo>
              <a:lnTo>
                <a:pt x="182203" y="1175211"/>
              </a:lnTo>
              <a:lnTo>
                <a:pt x="364406" y="11752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3382A5-8D7B-4F22-A761-516893DCA49C}">
      <dsp:nvSpPr>
        <dsp:cNvPr id="0" name=""/>
        <dsp:cNvSpPr/>
      </dsp:nvSpPr>
      <dsp:spPr>
        <a:xfrm>
          <a:off x="3128960" y="3023747"/>
          <a:ext cx="364406" cy="391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2203" y="0"/>
              </a:lnTo>
              <a:lnTo>
                <a:pt x="182203" y="391737"/>
              </a:lnTo>
              <a:lnTo>
                <a:pt x="364406" y="3917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EDB73E-A881-466F-80C4-2C97860A744E}">
      <dsp:nvSpPr>
        <dsp:cNvPr id="0" name=""/>
        <dsp:cNvSpPr/>
      </dsp:nvSpPr>
      <dsp:spPr>
        <a:xfrm>
          <a:off x="3128960" y="2632010"/>
          <a:ext cx="364406" cy="391737"/>
        </a:xfrm>
        <a:custGeom>
          <a:avLst/>
          <a:gdLst/>
          <a:ahLst/>
          <a:cxnLst/>
          <a:rect l="0" t="0" r="0" b="0"/>
          <a:pathLst>
            <a:path>
              <a:moveTo>
                <a:pt x="0" y="391737"/>
              </a:moveTo>
              <a:lnTo>
                <a:pt x="182203" y="391737"/>
              </a:lnTo>
              <a:lnTo>
                <a:pt x="182203" y="0"/>
              </a:lnTo>
              <a:lnTo>
                <a:pt x="36440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799016-4E49-4157-A0C8-CE9121EB4C79}">
      <dsp:nvSpPr>
        <dsp:cNvPr id="0" name=""/>
        <dsp:cNvSpPr/>
      </dsp:nvSpPr>
      <dsp:spPr>
        <a:xfrm>
          <a:off x="3128960" y="1848535"/>
          <a:ext cx="364406" cy="1175211"/>
        </a:xfrm>
        <a:custGeom>
          <a:avLst/>
          <a:gdLst/>
          <a:ahLst/>
          <a:cxnLst/>
          <a:rect l="0" t="0" r="0" b="0"/>
          <a:pathLst>
            <a:path>
              <a:moveTo>
                <a:pt x="0" y="1175211"/>
              </a:moveTo>
              <a:lnTo>
                <a:pt x="182203" y="1175211"/>
              </a:lnTo>
              <a:lnTo>
                <a:pt x="182203" y="0"/>
              </a:lnTo>
              <a:lnTo>
                <a:pt x="36440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5BA685-29F7-49A6-860D-9829866BA3CD}">
      <dsp:nvSpPr>
        <dsp:cNvPr id="0" name=""/>
        <dsp:cNvSpPr/>
      </dsp:nvSpPr>
      <dsp:spPr>
        <a:xfrm>
          <a:off x="3128960" y="1065060"/>
          <a:ext cx="364406" cy="1958686"/>
        </a:xfrm>
        <a:custGeom>
          <a:avLst/>
          <a:gdLst/>
          <a:ahLst/>
          <a:cxnLst/>
          <a:rect l="0" t="0" r="0" b="0"/>
          <a:pathLst>
            <a:path>
              <a:moveTo>
                <a:pt x="0" y="1958686"/>
              </a:moveTo>
              <a:lnTo>
                <a:pt x="182203" y="1958686"/>
              </a:lnTo>
              <a:lnTo>
                <a:pt x="182203" y="0"/>
              </a:lnTo>
              <a:lnTo>
                <a:pt x="36440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7972C7-9617-4472-B485-4FD9341D9E36}">
      <dsp:nvSpPr>
        <dsp:cNvPr id="0" name=""/>
        <dsp:cNvSpPr/>
      </dsp:nvSpPr>
      <dsp:spPr>
        <a:xfrm>
          <a:off x="3128960" y="281586"/>
          <a:ext cx="364406" cy="2742161"/>
        </a:xfrm>
        <a:custGeom>
          <a:avLst/>
          <a:gdLst/>
          <a:ahLst/>
          <a:cxnLst/>
          <a:rect l="0" t="0" r="0" b="0"/>
          <a:pathLst>
            <a:path>
              <a:moveTo>
                <a:pt x="0" y="2742161"/>
              </a:moveTo>
              <a:lnTo>
                <a:pt x="182203" y="2742161"/>
              </a:lnTo>
              <a:lnTo>
                <a:pt x="182203" y="0"/>
              </a:lnTo>
              <a:lnTo>
                <a:pt x="36440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FE3C4-932A-427D-AD78-74826B0B5472}">
      <dsp:nvSpPr>
        <dsp:cNvPr id="0" name=""/>
        <dsp:cNvSpPr/>
      </dsp:nvSpPr>
      <dsp:spPr>
        <a:xfrm>
          <a:off x="603530" y="2745887"/>
          <a:ext cx="2525430" cy="5557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Learning Programmes </a:t>
          </a:r>
          <a:endParaRPr lang="en-US" sz="2100" b="1" kern="1200" dirty="0"/>
        </a:p>
      </dsp:txBody>
      <dsp:txXfrm>
        <a:off x="603530" y="2745887"/>
        <a:ext cx="2525430" cy="555720"/>
      </dsp:txXfrm>
    </dsp:sp>
    <dsp:sp modelId="{CDFB009A-0727-4507-BCB9-CC2B24DE487F}">
      <dsp:nvSpPr>
        <dsp:cNvPr id="0" name=""/>
        <dsp:cNvSpPr/>
      </dsp:nvSpPr>
      <dsp:spPr>
        <a:xfrm>
          <a:off x="3493367" y="3726"/>
          <a:ext cx="3769296" cy="5557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Bursaries</a:t>
          </a:r>
          <a:endParaRPr lang="en-US" sz="2100" b="1" kern="1200" dirty="0"/>
        </a:p>
      </dsp:txBody>
      <dsp:txXfrm>
        <a:off x="3493367" y="3726"/>
        <a:ext cx="3769296" cy="555720"/>
      </dsp:txXfrm>
    </dsp:sp>
    <dsp:sp modelId="{452AD40E-EF6F-449B-A654-A8BA7F9A3110}">
      <dsp:nvSpPr>
        <dsp:cNvPr id="0" name=""/>
        <dsp:cNvSpPr/>
      </dsp:nvSpPr>
      <dsp:spPr>
        <a:xfrm>
          <a:off x="3493367" y="787200"/>
          <a:ext cx="3769296" cy="5557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Work Integrated Learning (WIL)</a:t>
          </a:r>
          <a:endParaRPr lang="en-US" sz="2100" b="1" kern="1200" dirty="0"/>
        </a:p>
      </dsp:txBody>
      <dsp:txXfrm>
        <a:off x="3493367" y="787200"/>
        <a:ext cx="3769296" cy="555720"/>
      </dsp:txXfrm>
    </dsp:sp>
    <dsp:sp modelId="{C7F9F776-945D-408B-B9E5-46E7F4602D0C}">
      <dsp:nvSpPr>
        <dsp:cNvPr id="0" name=""/>
        <dsp:cNvSpPr/>
      </dsp:nvSpPr>
      <dsp:spPr>
        <a:xfrm>
          <a:off x="3493367" y="1570675"/>
          <a:ext cx="3769296" cy="5557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Learnerships</a:t>
          </a:r>
          <a:endParaRPr lang="en-US" sz="2100" b="1" kern="1200" dirty="0"/>
        </a:p>
      </dsp:txBody>
      <dsp:txXfrm>
        <a:off x="3493367" y="1570675"/>
        <a:ext cx="3769296" cy="555720"/>
      </dsp:txXfrm>
    </dsp:sp>
    <dsp:sp modelId="{43B1F9B1-A729-4BF3-B002-396D1FE7068C}">
      <dsp:nvSpPr>
        <dsp:cNvPr id="0" name=""/>
        <dsp:cNvSpPr/>
      </dsp:nvSpPr>
      <dsp:spPr>
        <a:xfrm>
          <a:off x="3493367" y="2354149"/>
          <a:ext cx="3769296" cy="5557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Skills Programmes</a:t>
          </a:r>
          <a:endParaRPr lang="en-US" sz="2100" b="1" kern="1200" dirty="0"/>
        </a:p>
      </dsp:txBody>
      <dsp:txXfrm>
        <a:off x="3493367" y="2354149"/>
        <a:ext cx="3769296" cy="555720"/>
      </dsp:txXfrm>
    </dsp:sp>
    <dsp:sp modelId="{9129907D-661F-4B51-BC48-61CB5F9DFCFD}">
      <dsp:nvSpPr>
        <dsp:cNvPr id="0" name=""/>
        <dsp:cNvSpPr/>
      </dsp:nvSpPr>
      <dsp:spPr>
        <a:xfrm>
          <a:off x="3493367" y="3137624"/>
          <a:ext cx="3769296" cy="5557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Artisans</a:t>
          </a:r>
          <a:endParaRPr lang="en-US" sz="2100" b="1" kern="1200" dirty="0"/>
        </a:p>
      </dsp:txBody>
      <dsp:txXfrm>
        <a:off x="3493367" y="3137624"/>
        <a:ext cx="3769296" cy="555720"/>
      </dsp:txXfrm>
    </dsp:sp>
    <dsp:sp modelId="{97B39BCA-3B83-4DAB-A44D-44E8088DAEC6}">
      <dsp:nvSpPr>
        <dsp:cNvPr id="0" name=""/>
        <dsp:cNvSpPr/>
      </dsp:nvSpPr>
      <dsp:spPr>
        <a:xfrm>
          <a:off x="3493367" y="3921099"/>
          <a:ext cx="3769296" cy="5557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Discretionary Grant Management</a:t>
          </a:r>
          <a:endParaRPr lang="en-US" sz="2100" b="1" kern="1200" dirty="0"/>
        </a:p>
      </dsp:txBody>
      <dsp:txXfrm>
        <a:off x="3493367" y="3921099"/>
        <a:ext cx="3769296" cy="555720"/>
      </dsp:txXfrm>
    </dsp:sp>
    <dsp:sp modelId="{C2B6FBA3-F378-4F69-A01F-710261A15811}">
      <dsp:nvSpPr>
        <dsp:cNvPr id="0" name=""/>
        <dsp:cNvSpPr/>
      </dsp:nvSpPr>
      <dsp:spPr>
        <a:xfrm>
          <a:off x="3493367" y="4704573"/>
          <a:ext cx="3769296" cy="5557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Learner Registrations</a:t>
          </a:r>
          <a:endParaRPr lang="en-US" sz="2100" b="1" kern="1200" dirty="0"/>
        </a:p>
      </dsp:txBody>
      <dsp:txXfrm>
        <a:off x="3493367" y="4704573"/>
        <a:ext cx="3769296" cy="555720"/>
      </dsp:txXfrm>
    </dsp:sp>
    <dsp:sp modelId="{C590CAEF-46CF-40B4-87BB-5B9864A77835}">
      <dsp:nvSpPr>
        <dsp:cNvPr id="0" name=""/>
        <dsp:cNvSpPr/>
      </dsp:nvSpPr>
      <dsp:spPr>
        <a:xfrm>
          <a:off x="3493367" y="5488048"/>
          <a:ext cx="3769296" cy="5557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Career Guidance</a:t>
          </a:r>
          <a:endParaRPr lang="en-US" sz="2100" b="1" kern="1200" dirty="0"/>
        </a:p>
      </dsp:txBody>
      <dsp:txXfrm>
        <a:off x="3493367" y="5488048"/>
        <a:ext cx="3769296" cy="555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8A2E8-FBE8-490D-803B-BC71765DD451}" type="datetimeFigureOut">
              <a:rPr lang="en-ZA" smtClean="0"/>
              <a:t>2019/02/11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32175" y="849313"/>
            <a:ext cx="3062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4AFF1A-C874-4C3D-BF15-6649965604F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25142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4AFF1A-C874-4C3D-BF15-6649965604FC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4176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4AFF1A-C874-4C3D-BF15-6649965604FC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5343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4AFF1A-C874-4C3D-BF15-6649965604FC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428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4AFF1A-C874-4C3D-BF15-6649965604FC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02323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7705" y="2129917"/>
            <a:ext cx="7793990" cy="14428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5410" y="3847592"/>
            <a:ext cx="6418580" cy="171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8470" y="1580261"/>
            <a:ext cx="3988689" cy="4534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22241" y="1580261"/>
            <a:ext cx="3988689" cy="4534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2/11/2019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2/11/2019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69400" cy="5532755"/>
          </a:xfrm>
          <a:custGeom>
            <a:avLst/>
            <a:gdLst/>
            <a:ahLst/>
            <a:cxnLst/>
            <a:rect l="l" t="t" r="r" b="b"/>
            <a:pathLst>
              <a:path w="9169400" h="5532755">
                <a:moveTo>
                  <a:pt x="9169400" y="5532208"/>
                </a:moveTo>
                <a:lnTo>
                  <a:pt x="0" y="5532208"/>
                </a:lnTo>
                <a:lnTo>
                  <a:pt x="0" y="0"/>
                </a:lnTo>
                <a:lnTo>
                  <a:pt x="9169400" y="0"/>
                </a:lnTo>
                <a:lnTo>
                  <a:pt x="9169400" y="5532208"/>
                </a:lnTo>
                <a:close/>
              </a:path>
            </a:pathLst>
          </a:custGeom>
          <a:solidFill>
            <a:srgbClr val="8B97AC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4310760" y="3282"/>
            <a:ext cx="4859020" cy="714375"/>
          </a:xfrm>
          <a:custGeom>
            <a:avLst/>
            <a:gdLst/>
            <a:ahLst/>
            <a:cxnLst/>
            <a:rect l="l" t="t" r="r" b="b"/>
            <a:pathLst>
              <a:path w="4859020" h="714375">
                <a:moveTo>
                  <a:pt x="4858639" y="0"/>
                </a:moveTo>
                <a:lnTo>
                  <a:pt x="1052055" y="0"/>
                </a:lnTo>
                <a:lnTo>
                  <a:pt x="0" y="713905"/>
                </a:lnTo>
                <a:lnTo>
                  <a:pt x="4858639" y="268160"/>
                </a:lnTo>
                <a:lnTo>
                  <a:pt x="4858639" y="0"/>
                </a:lnTo>
                <a:close/>
              </a:path>
            </a:pathLst>
          </a:custGeom>
          <a:solidFill>
            <a:srgbClr val="000000">
              <a:alpha val="524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k object 18"/>
          <p:cNvSpPr/>
          <p:nvPr/>
        </p:nvSpPr>
        <p:spPr>
          <a:xfrm>
            <a:off x="4310760" y="0"/>
            <a:ext cx="4859020" cy="714375"/>
          </a:xfrm>
          <a:custGeom>
            <a:avLst/>
            <a:gdLst/>
            <a:ahLst/>
            <a:cxnLst/>
            <a:rect l="l" t="t" r="r" b="b"/>
            <a:pathLst>
              <a:path w="4859020" h="714375">
                <a:moveTo>
                  <a:pt x="4858639" y="0"/>
                </a:moveTo>
                <a:lnTo>
                  <a:pt x="1052055" y="0"/>
                </a:lnTo>
                <a:lnTo>
                  <a:pt x="0" y="713905"/>
                </a:lnTo>
                <a:lnTo>
                  <a:pt x="4858639" y="268160"/>
                </a:lnTo>
                <a:lnTo>
                  <a:pt x="4858639" y="0"/>
                </a:lnTo>
                <a:close/>
              </a:path>
            </a:pathLst>
          </a:custGeom>
          <a:solidFill>
            <a:srgbClr val="0061AB">
              <a:alpha val="6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k object 19"/>
          <p:cNvSpPr/>
          <p:nvPr/>
        </p:nvSpPr>
        <p:spPr>
          <a:xfrm>
            <a:off x="0" y="3286"/>
            <a:ext cx="5363210" cy="1033780"/>
          </a:xfrm>
          <a:custGeom>
            <a:avLst/>
            <a:gdLst/>
            <a:ahLst/>
            <a:cxnLst/>
            <a:rect l="l" t="t" r="r" b="b"/>
            <a:pathLst>
              <a:path w="5363210" h="1033780">
                <a:moveTo>
                  <a:pt x="5362816" y="0"/>
                </a:moveTo>
                <a:lnTo>
                  <a:pt x="0" y="0"/>
                </a:lnTo>
                <a:lnTo>
                  <a:pt x="0" y="1033183"/>
                </a:lnTo>
                <a:lnTo>
                  <a:pt x="4310761" y="710298"/>
                </a:lnTo>
                <a:lnTo>
                  <a:pt x="5362816" y="0"/>
                </a:lnTo>
                <a:close/>
              </a:path>
            </a:pathLst>
          </a:custGeom>
          <a:solidFill>
            <a:srgbClr val="000000">
              <a:alpha val="29998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k object 20"/>
          <p:cNvSpPr/>
          <p:nvPr/>
        </p:nvSpPr>
        <p:spPr>
          <a:xfrm>
            <a:off x="0" y="0"/>
            <a:ext cx="5363210" cy="1033780"/>
          </a:xfrm>
          <a:custGeom>
            <a:avLst/>
            <a:gdLst/>
            <a:ahLst/>
            <a:cxnLst/>
            <a:rect l="l" t="t" r="r" b="b"/>
            <a:pathLst>
              <a:path w="5363210" h="1033780">
                <a:moveTo>
                  <a:pt x="5362816" y="0"/>
                </a:moveTo>
                <a:lnTo>
                  <a:pt x="0" y="0"/>
                </a:lnTo>
                <a:lnTo>
                  <a:pt x="0" y="1033183"/>
                </a:lnTo>
                <a:lnTo>
                  <a:pt x="4310761" y="710298"/>
                </a:lnTo>
                <a:lnTo>
                  <a:pt x="5362816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2/11/2019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9818" y="1488381"/>
            <a:ext cx="7589763" cy="911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0594" y="1313098"/>
            <a:ext cx="7988211" cy="2402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17596" y="6389751"/>
            <a:ext cx="2934208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8470" y="6389751"/>
            <a:ext cx="2108962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601968" y="6389751"/>
            <a:ext cx="2108962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64517" y="0"/>
            <a:ext cx="3498215" cy="743585"/>
          </a:xfrm>
          <a:custGeom>
            <a:avLst/>
            <a:gdLst/>
            <a:ahLst/>
            <a:cxnLst/>
            <a:rect l="l" t="t" r="r" b="b"/>
            <a:pathLst>
              <a:path w="3498215" h="743585">
                <a:moveTo>
                  <a:pt x="3497495" y="0"/>
                </a:moveTo>
                <a:lnTo>
                  <a:pt x="0" y="0"/>
                </a:lnTo>
                <a:lnTo>
                  <a:pt x="3498100" y="743528"/>
                </a:lnTo>
                <a:lnTo>
                  <a:pt x="3498100" y="295"/>
                </a:lnTo>
                <a:lnTo>
                  <a:pt x="3497495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807" y="0"/>
            <a:ext cx="9156065" cy="2179955"/>
          </a:xfrm>
          <a:custGeom>
            <a:avLst/>
            <a:gdLst/>
            <a:ahLst/>
            <a:cxnLst/>
            <a:rect l="l" t="t" r="r" b="b"/>
            <a:pathLst>
              <a:path w="9156065" h="2179955">
                <a:moveTo>
                  <a:pt x="9155206" y="0"/>
                </a:moveTo>
                <a:lnTo>
                  <a:pt x="0" y="0"/>
                </a:lnTo>
                <a:lnTo>
                  <a:pt x="0" y="233248"/>
                </a:lnTo>
                <a:lnTo>
                  <a:pt x="9155811" y="2179359"/>
                </a:lnTo>
                <a:lnTo>
                  <a:pt x="9155811" y="295"/>
                </a:lnTo>
                <a:lnTo>
                  <a:pt x="9155206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-6668" y="0"/>
            <a:ext cx="9169400" cy="6834505"/>
          </a:xfrm>
          <a:custGeom>
            <a:avLst/>
            <a:gdLst/>
            <a:ahLst/>
            <a:cxnLst/>
            <a:rect l="l" t="t" r="r" b="b"/>
            <a:pathLst>
              <a:path w="9169400" h="6834505">
                <a:moveTo>
                  <a:pt x="0" y="6834124"/>
                </a:moveTo>
                <a:lnTo>
                  <a:pt x="9169400" y="6834124"/>
                </a:lnTo>
                <a:lnTo>
                  <a:pt x="9169400" y="0"/>
                </a:lnTo>
                <a:lnTo>
                  <a:pt x="0" y="0"/>
                </a:lnTo>
                <a:lnTo>
                  <a:pt x="0" y="6834124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758874" y="2712330"/>
            <a:ext cx="771202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ZA" sz="2800" spc="-35" smtClean="0"/>
              <a:t>SASSETA LEARNING PROGRAMS </a:t>
            </a:r>
            <a:endParaRPr sz="2600" dirty="0"/>
          </a:p>
        </p:txBody>
      </p:sp>
      <p:sp>
        <p:nvSpPr>
          <p:cNvPr id="31" name="object 31"/>
          <p:cNvSpPr txBox="1"/>
          <p:nvPr/>
        </p:nvSpPr>
        <p:spPr>
          <a:xfrm>
            <a:off x="758874" y="3917280"/>
            <a:ext cx="5045026" cy="18133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30325" algn="l"/>
              </a:tabLst>
            </a:pPr>
            <a:r>
              <a:rPr lang="en-ZA" sz="1600" b="1" spc="-10" dirty="0" smtClean="0">
                <a:solidFill>
                  <a:schemeClr val="bg2">
                    <a:lumMod val="50000"/>
                  </a:schemeClr>
                </a:solidFill>
                <a:latin typeface="Arial Black"/>
                <a:cs typeface="Arial Black"/>
              </a:rPr>
              <a:t>Name:  Linda Nxumalo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30325" algn="l"/>
              </a:tabLst>
            </a:pPr>
            <a:endParaRPr lang="en-ZA" sz="1600" b="1" spc="-10" dirty="0">
              <a:solidFill>
                <a:schemeClr val="bg2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30325" algn="l"/>
              </a:tabLst>
            </a:pPr>
            <a:r>
              <a:rPr lang="en-ZA" sz="1600" b="1" spc="-10" dirty="0" smtClean="0">
                <a:solidFill>
                  <a:schemeClr val="bg2">
                    <a:lumMod val="50000"/>
                  </a:schemeClr>
                </a:solidFill>
                <a:latin typeface="Arial Black"/>
                <a:cs typeface="Arial Black"/>
              </a:rPr>
              <a:t>Learning Programmes Manager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30325" algn="l"/>
              </a:tabLst>
            </a:pPr>
            <a:endParaRPr lang="en-ZA" sz="1600" b="1" spc="-10" dirty="0">
              <a:solidFill>
                <a:schemeClr val="bg2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30325" algn="l"/>
              </a:tabLst>
            </a:pPr>
            <a:r>
              <a:rPr lang="en-ZA" sz="1600" b="1" spc="-10" dirty="0" smtClean="0">
                <a:solidFill>
                  <a:schemeClr val="bg2">
                    <a:lumMod val="50000"/>
                  </a:schemeClr>
                </a:solidFill>
                <a:latin typeface="Arial Black"/>
                <a:cs typeface="Arial Black"/>
              </a:rPr>
              <a:t>SASSETA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30325" algn="l"/>
              </a:tabLst>
            </a:pPr>
            <a:endParaRPr lang="en-ZA" sz="1600" b="1" spc="-10" dirty="0" smtClean="0">
              <a:solidFill>
                <a:schemeClr val="bg2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30325" algn="l"/>
              </a:tabLst>
            </a:pPr>
            <a:endParaRPr lang="en-ZA" sz="1600" b="1" spc="-10" dirty="0" smtClean="0">
              <a:solidFill>
                <a:schemeClr val="bg2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1" name="object 8"/>
          <p:cNvSpPr/>
          <p:nvPr/>
        </p:nvSpPr>
        <p:spPr>
          <a:xfrm>
            <a:off x="7676330" y="5721421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93476" y="529009"/>
            <a:ext cx="6882854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ZA" sz="2600" spc="15" dirty="0" smtClean="0"/>
              <a:t>Table of Contents </a:t>
            </a:r>
            <a:endParaRPr sz="2600" dirty="0"/>
          </a:p>
        </p:txBody>
      </p:sp>
      <p:sp>
        <p:nvSpPr>
          <p:cNvPr id="8" name="object 8"/>
          <p:cNvSpPr/>
          <p:nvPr/>
        </p:nvSpPr>
        <p:spPr>
          <a:xfrm>
            <a:off x="7676330" y="5721421"/>
            <a:ext cx="888448" cy="9030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Subtitle 5"/>
          <p:cNvSpPr txBox="1">
            <a:spLocks/>
          </p:cNvSpPr>
          <p:nvPr/>
        </p:nvSpPr>
        <p:spPr bwMode="auto">
          <a:xfrm>
            <a:off x="393700" y="1306838"/>
            <a:ext cx="8568952" cy="472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 algn="just">
              <a:buAutoNum type="arabicPeriod"/>
            </a:pPr>
            <a:r>
              <a:rPr lang="en-ZA" sz="2000" dirty="0" smtClean="0">
                <a:cs typeface="Lucida Sans" panose="020B0604020202020204" charset="0"/>
              </a:rPr>
              <a:t>Skills Development Levies Act and Regulations</a:t>
            </a:r>
          </a:p>
          <a:p>
            <a:pPr marL="457200" indent="-457200" algn="just">
              <a:buAutoNum type="arabicPeriod"/>
            </a:pPr>
            <a:endParaRPr lang="en-ZA" sz="2000" dirty="0">
              <a:cs typeface="Lucida Sans" panose="020B0604020202020204" charset="0"/>
            </a:endParaRPr>
          </a:p>
          <a:p>
            <a:pPr marL="457200" indent="-457200" algn="just">
              <a:buAutoNum type="arabicPeriod"/>
            </a:pPr>
            <a:r>
              <a:rPr lang="en-ZA" sz="2000" dirty="0" smtClean="0">
                <a:cs typeface="Lucida Sans" panose="020B0604020202020204" charset="0"/>
              </a:rPr>
              <a:t>Learning Programs </a:t>
            </a:r>
          </a:p>
          <a:p>
            <a:pPr marL="457200" indent="-457200" algn="just">
              <a:buAutoNum type="arabicPeriod"/>
            </a:pPr>
            <a:endParaRPr lang="en-ZA" sz="2000" dirty="0">
              <a:cs typeface="Lucida Sans" panose="020B0604020202020204" charset="0"/>
            </a:endParaRPr>
          </a:p>
          <a:p>
            <a:pPr marL="457200" indent="-457200" algn="just">
              <a:buAutoNum type="arabicPeriod" startAt="3"/>
            </a:pPr>
            <a:r>
              <a:rPr lang="en-ZA" sz="2000" dirty="0" smtClean="0">
                <a:cs typeface="Lucida Sans" panose="020B0604020202020204" charset="0"/>
              </a:rPr>
              <a:t>Discretionary Grant process</a:t>
            </a:r>
          </a:p>
          <a:p>
            <a:pPr marL="457200" indent="-457200" algn="just">
              <a:buAutoNum type="arabicPeriod" startAt="3"/>
            </a:pPr>
            <a:endParaRPr lang="en-ZA" sz="2000" dirty="0" smtClean="0">
              <a:cs typeface="Lucida Sans" panose="020B0604020202020204" charset="0"/>
            </a:endParaRPr>
          </a:p>
          <a:p>
            <a:pPr marL="457200" indent="-457200" algn="just">
              <a:buAutoNum type="arabicPeriod" startAt="3"/>
            </a:pPr>
            <a:r>
              <a:rPr lang="en-ZA" sz="2000" dirty="0" smtClean="0">
                <a:cs typeface="Lucida Sans" panose="020B0604020202020204" charset="0"/>
              </a:rPr>
              <a:t>Discretionary Grant Allocation </a:t>
            </a:r>
            <a:endParaRPr lang="en-ZA" sz="2000" dirty="0">
              <a:cs typeface="Lucida Sans" panose="020B0604020202020204" charset="0"/>
            </a:endParaRPr>
          </a:p>
          <a:p>
            <a:pPr marL="457200" indent="-457200" algn="just">
              <a:buAutoNum type="arabicPeriod" startAt="3"/>
            </a:pPr>
            <a:endParaRPr lang="en-ZA" sz="2000" dirty="0" smtClean="0">
              <a:cs typeface="Lucida Sans" panose="020B0604020202020204" charset="0"/>
            </a:endParaRPr>
          </a:p>
          <a:p>
            <a:pPr marL="457200" indent="-457200" algn="just">
              <a:buAutoNum type="arabicPeriod" startAt="3"/>
            </a:pPr>
            <a:r>
              <a:rPr lang="en-ZA" sz="2000" dirty="0" smtClean="0">
                <a:cs typeface="Lucida Sans" panose="020B0604020202020204" charset="0"/>
              </a:rPr>
              <a:t>Programs under each Type of Learning Programs</a:t>
            </a:r>
          </a:p>
          <a:p>
            <a:pPr marL="457200" indent="-457200" algn="just">
              <a:buAutoNum type="arabicPeriod" startAt="3"/>
            </a:pPr>
            <a:endParaRPr lang="en-ZA" sz="2000" dirty="0">
              <a:cs typeface="Lucida Sans" panose="020B0604020202020204" charset="0"/>
            </a:endParaRPr>
          </a:p>
          <a:p>
            <a:pPr marL="457200" indent="-457200" algn="just">
              <a:buAutoNum type="arabicPeriod" startAt="3"/>
            </a:pPr>
            <a:r>
              <a:rPr lang="en-ZA" sz="2000" dirty="0" smtClean="0">
                <a:cs typeface="Lucida Sans" panose="020B0604020202020204" charset="0"/>
              </a:rPr>
              <a:t>Key Challenges</a:t>
            </a:r>
          </a:p>
          <a:p>
            <a:pPr marL="457200" indent="-457200" algn="just">
              <a:buAutoNum type="arabicPeriod" startAt="3"/>
            </a:pPr>
            <a:endParaRPr lang="en-ZA" sz="2000" dirty="0">
              <a:cs typeface="Lucida Sans" panose="020B0604020202020204" charset="0"/>
            </a:endParaRPr>
          </a:p>
          <a:p>
            <a:pPr marL="457200" indent="-457200" algn="just">
              <a:buAutoNum type="arabicPeriod" startAt="3"/>
            </a:pPr>
            <a:r>
              <a:rPr lang="en-ZA" sz="2000" dirty="0" smtClean="0">
                <a:cs typeface="Lucida Sans" panose="020B0604020202020204" charset="0"/>
              </a:rPr>
              <a:t>Key Priorities</a:t>
            </a:r>
          </a:p>
          <a:p>
            <a:pPr algn="just"/>
            <a:endParaRPr lang="en-ZA" sz="2000" dirty="0" smtClean="0">
              <a:cs typeface="Lucida Sans" panose="020B0604020202020204" charset="0"/>
            </a:endParaRPr>
          </a:p>
          <a:p>
            <a:pPr marL="457200" indent="-457200" algn="just">
              <a:buAutoNum type="arabicPeriod" startAt="3"/>
            </a:pPr>
            <a:endParaRPr lang="en-ZA" sz="2000" dirty="0">
              <a:cs typeface="Lucida Sans" panose="020B0604020202020204" charset="0"/>
            </a:endParaRPr>
          </a:p>
          <a:p>
            <a:pPr marL="457200" indent="-457200" algn="just">
              <a:buAutoNum type="arabicPeriod" startAt="3"/>
            </a:pPr>
            <a:endParaRPr lang="en-ZA" sz="2000" dirty="0">
              <a:cs typeface="Lucida Sans" panose="020B0604020202020204" charset="0"/>
            </a:endParaRPr>
          </a:p>
          <a:p>
            <a:pPr algn="just"/>
            <a:endParaRPr lang="en-ZA" sz="2000" dirty="0">
              <a:cs typeface="Lucida Sans" panose="020B0604020202020204" charset="0"/>
            </a:endParaRPr>
          </a:p>
          <a:p>
            <a:pPr lvl="0"/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322525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9022" y="259077"/>
            <a:ext cx="8616678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ZA" sz="2600" spc="15" dirty="0" smtClean="0"/>
              <a:t>Skills Development Levies Act and Regulations </a:t>
            </a:r>
            <a:endParaRPr sz="2600" dirty="0"/>
          </a:p>
        </p:txBody>
      </p:sp>
      <p:sp>
        <p:nvSpPr>
          <p:cNvPr id="8" name="object 8"/>
          <p:cNvSpPr/>
          <p:nvPr/>
        </p:nvSpPr>
        <p:spPr>
          <a:xfrm>
            <a:off x="7676330" y="5721421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Subtitle 5"/>
          <p:cNvSpPr txBox="1">
            <a:spLocks/>
          </p:cNvSpPr>
          <p:nvPr/>
        </p:nvSpPr>
        <p:spPr bwMode="auto">
          <a:xfrm>
            <a:off x="178979" y="927941"/>
            <a:ext cx="8408035" cy="472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ZA" sz="2800" dirty="0" smtClean="0">
                <a:cs typeface="Lucida Sans" panose="020B0604020202020204" charset="0"/>
              </a:rPr>
              <a:t>The </a:t>
            </a:r>
            <a:r>
              <a:rPr lang="en-ZA" sz="2800" dirty="0">
                <a:cs typeface="Lucida Sans" panose="020B0604020202020204" charset="0"/>
              </a:rPr>
              <a:t>purpose of the SDLA is to provide for the imposition of a skills development </a:t>
            </a:r>
            <a:r>
              <a:rPr lang="en-ZA" sz="2800" dirty="0" smtClean="0">
                <a:cs typeface="Lucida Sans" panose="020B0604020202020204" charset="0"/>
              </a:rPr>
              <a:t>levy. </a:t>
            </a:r>
            <a:r>
              <a:rPr lang="en-GB" sz="2800" b="1" dirty="0" smtClean="0">
                <a:solidFill>
                  <a:srgbClr val="0070C0"/>
                </a:solidFill>
                <a:cs typeface="Lucida Sans" panose="020B0604020202020204" charset="0"/>
              </a:rPr>
              <a:t>Section </a:t>
            </a:r>
            <a:r>
              <a:rPr lang="en-GB" sz="2800" b="1" dirty="0">
                <a:solidFill>
                  <a:srgbClr val="0070C0"/>
                </a:solidFill>
                <a:cs typeface="Lucida Sans" panose="020B0604020202020204" charset="0"/>
              </a:rPr>
              <a:t>6 of the SD</a:t>
            </a:r>
            <a:r>
              <a:rPr lang="en-GB" sz="2800" dirty="0">
                <a:solidFill>
                  <a:srgbClr val="0070C0"/>
                </a:solidFill>
                <a:cs typeface="Lucida Sans" panose="020B0604020202020204" charset="0"/>
              </a:rPr>
              <a:t>LA </a:t>
            </a:r>
            <a:r>
              <a:rPr lang="en-GB" sz="2800" dirty="0">
                <a:cs typeface="Lucida Sans" panose="020B0604020202020204" charset="0"/>
              </a:rPr>
              <a:t>provides that subject to section 7 (Above R 500K payroll @ 1% </a:t>
            </a:r>
            <a:r>
              <a:rPr lang="en-GB" sz="2800" dirty="0" smtClean="0">
                <a:cs typeface="Lucida Sans" panose="020B0604020202020204" charset="0"/>
              </a:rPr>
              <a:t>levy) , </a:t>
            </a:r>
            <a:r>
              <a:rPr lang="en-GB" sz="2800" dirty="0">
                <a:cs typeface="Lucida Sans" panose="020B0604020202020204" charset="0"/>
              </a:rPr>
              <a:t>every employer must pay the levy to the Commissioner. </a:t>
            </a:r>
            <a:endParaRPr lang="en-GB" sz="2800" dirty="0" smtClean="0">
              <a:cs typeface="Lucida Sans" panose="020B0604020202020204" charset="0"/>
            </a:endParaRPr>
          </a:p>
          <a:p>
            <a:pPr algn="just"/>
            <a:endParaRPr lang="en-GB" sz="2800" dirty="0">
              <a:cs typeface="Lucida Sans" panose="020B0604020202020204" charset="0"/>
            </a:endParaRPr>
          </a:p>
          <a:p>
            <a:pPr algn="just"/>
            <a:r>
              <a:rPr lang="en-GB" sz="2800" dirty="0">
                <a:cs typeface="Lucida Sans" panose="020B0604020202020204" charset="0"/>
              </a:rPr>
              <a:t>In terms of </a:t>
            </a:r>
            <a:r>
              <a:rPr lang="en-GB" sz="2800" b="1" dirty="0">
                <a:solidFill>
                  <a:srgbClr val="0070C0"/>
                </a:solidFill>
                <a:cs typeface="Lucida Sans" panose="020B0604020202020204" charset="0"/>
              </a:rPr>
              <a:t>Section 7 of the SDLA</a:t>
            </a:r>
            <a:r>
              <a:rPr lang="en-GB" sz="2800" dirty="0">
                <a:cs typeface="Lucida Sans" panose="020B0604020202020204" charset="0"/>
              </a:rPr>
              <a:t>, all employers within the jurisdiction of the </a:t>
            </a:r>
            <a:r>
              <a:rPr lang="en-GB" sz="2800" dirty="0" smtClean="0">
                <a:cs typeface="Lucida Sans" panose="020B0604020202020204" charset="0"/>
              </a:rPr>
              <a:t>SASSETA </a:t>
            </a:r>
            <a:r>
              <a:rPr lang="en-GB" sz="2800" dirty="0">
                <a:cs typeface="Lucida Sans" panose="020B0604020202020204" charset="0"/>
              </a:rPr>
              <a:t>must pay the levy to the </a:t>
            </a:r>
            <a:r>
              <a:rPr lang="en-GB" sz="2800" dirty="0" smtClean="0">
                <a:cs typeface="Lucida Sans" panose="020B0604020202020204" charset="0"/>
              </a:rPr>
              <a:t>SASSETA </a:t>
            </a:r>
            <a:r>
              <a:rPr lang="en-ZA" sz="2800" dirty="0" smtClean="0">
                <a:cs typeface="Lucida Sans" panose="020B0604020202020204" charset="0"/>
              </a:rPr>
              <a:t>In </a:t>
            </a:r>
            <a:r>
              <a:rPr lang="en-ZA" sz="2800" dirty="0">
                <a:cs typeface="Lucida Sans" panose="020B0604020202020204" charset="0"/>
              </a:rPr>
              <a:t>terms of </a:t>
            </a:r>
            <a:r>
              <a:rPr lang="en-ZA" sz="2800" b="1" dirty="0">
                <a:solidFill>
                  <a:srgbClr val="0070C0"/>
                </a:solidFill>
                <a:cs typeface="Lucida Sans" panose="020B0604020202020204" charset="0"/>
              </a:rPr>
              <a:t>Regulation 3(6), </a:t>
            </a:r>
            <a:r>
              <a:rPr lang="en-ZA" sz="2800" dirty="0">
                <a:cs typeface="Lucida Sans" panose="020B0604020202020204" charset="0"/>
              </a:rPr>
              <a:t>the SASSETA is required to allocate 80% of its available funds to Discretionary Grant to PIVOTAL Programmes; </a:t>
            </a:r>
          </a:p>
          <a:p>
            <a:pPr algn="just"/>
            <a:endParaRPr lang="en-ZA" sz="2800" dirty="0">
              <a:cs typeface="Lucida Sans" panose="020B0604020202020204" charset="0"/>
            </a:endParaRPr>
          </a:p>
          <a:p>
            <a:pPr lvl="0"/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26339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2227" y="398053"/>
            <a:ext cx="8724310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ZA" sz="2600" spc="15" dirty="0"/>
              <a:t>Skills Development Levies Act and Regulations </a:t>
            </a:r>
            <a:endParaRPr sz="2600" dirty="0"/>
          </a:p>
        </p:txBody>
      </p:sp>
      <p:sp>
        <p:nvSpPr>
          <p:cNvPr id="8" name="object 8"/>
          <p:cNvSpPr/>
          <p:nvPr/>
        </p:nvSpPr>
        <p:spPr>
          <a:xfrm>
            <a:off x="7676330" y="5721421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Subtitle 5"/>
          <p:cNvSpPr txBox="1">
            <a:spLocks/>
          </p:cNvSpPr>
          <p:nvPr/>
        </p:nvSpPr>
        <p:spPr bwMode="auto">
          <a:xfrm>
            <a:off x="222227" y="1336986"/>
            <a:ext cx="8763000" cy="472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/>
            <a:r>
              <a:rPr lang="en-ZA" sz="2800" dirty="0" smtClean="0">
                <a:solidFill>
                  <a:prstClr val="black"/>
                </a:solidFill>
                <a:cs typeface="Lucida Sans" panose="020B0604020202020204" charset="0"/>
              </a:rPr>
              <a:t>The </a:t>
            </a:r>
            <a:r>
              <a:rPr lang="en-ZA" sz="2800" dirty="0">
                <a:solidFill>
                  <a:prstClr val="black"/>
                </a:solidFill>
                <a:cs typeface="Lucida Sans" panose="020B0604020202020204" charset="0"/>
              </a:rPr>
              <a:t>SASSETA may in terms Regulations 6(13) allocate a maximum of 20% to NON-PIVOTAL programmes, to develop the sector in accordance with the priorities outlined in the SSP;</a:t>
            </a:r>
          </a:p>
          <a:p>
            <a:pPr marL="203200" indent="0" algn="just">
              <a:buNone/>
            </a:pPr>
            <a:endParaRPr lang="en-ZA" sz="2800" dirty="0">
              <a:cs typeface="Lucida Sans" panose="020B0604020202020204" charset="0"/>
            </a:endParaRPr>
          </a:p>
          <a:p>
            <a:pPr algn="just"/>
            <a:r>
              <a:rPr lang="en-ZA" sz="2800" dirty="0" smtClean="0">
                <a:cs typeface="Lucida Sans" panose="020B0604020202020204" charset="0"/>
              </a:rPr>
              <a:t>Regulation </a:t>
            </a:r>
            <a:r>
              <a:rPr lang="en-ZA" sz="2800" dirty="0">
                <a:cs typeface="Lucida Sans" panose="020B0604020202020204" charset="0"/>
              </a:rPr>
              <a:t>4(4) stipulates that, 20% of the total levies paid by the employer is in terms of the Skills Development Levies Act during each financial year will be paid to the employer </a:t>
            </a:r>
            <a:r>
              <a:rPr lang="en-ZA" sz="2800" dirty="0" smtClean="0">
                <a:cs typeface="Lucida Sans" panose="020B0604020202020204" charset="0"/>
              </a:rPr>
              <a:t>whose </a:t>
            </a:r>
            <a:r>
              <a:rPr lang="en-ZA" sz="2800" dirty="0">
                <a:cs typeface="Lucida Sans" panose="020B0604020202020204" charset="0"/>
              </a:rPr>
              <a:t>WSP and </a:t>
            </a:r>
            <a:r>
              <a:rPr lang="en-ZA" sz="2800" dirty="0" smtClean="0">
                <a:cs typeface="Lucida Sans" panose="020B0604020202020204" charset="0"/>
              </a:rPr>
              <a:t>ATR (Mandatory Grant</a:t>
            </a:r>
            <a:r>
              <a:rPr lang="en-ZA" sz="2800" dirty="0" smtClean="0">
                <a:cs typeface="Lucida Sans" panose="020B0604020202020204" charset="0"/>
              </a:rPr>
              <a:t>).</a:t>
            </a: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413815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5100" y="290338"/>
            <a:ext cx="4731385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ZA" sz="2600" spc="15" dirty="0" smtClean="0"/>
              <a:t>Learning Programmes </a:t>
            </a:r>
            <a:endParaRPr sz="2600" dirty="0"/>
          </a:p>
        </p:txBody>
      </p:sp>
      <p:sp>
        <p:nvSpPr>
          <p:cNvPr id="11" name="Subtitle 5"/>
          <p:cNvSpPr txBox="1">
            <a:spLocks/>
          </p:cNvSpPr>
          <p:nvPr/>
        </p:nvSpPr>
        <p:spPr bwMode="auto">
          <a:xfrm>
            <a:off x="299906" y="741038"/>
            <a:ext cx="8568952" cy="4981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spcBef>
                <a:spcPts val="1200"/>
              </a:spcBef>
              <a:spcAft>
                <a:spcPts val="1000"/>
              </a:spcAft>
              <a:defRPr/>
            </a:pPr>
            <a:endParaRPr lang="en-ZA" altLang="en-US" sz="2400" dirty="0">
              <a:latin typeface="Arial" panose="020B0604020202020204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01325431"/>
              </p:ext>
            </p:extLst>
          </p:nvPr>
        </p:nvGraphicFramePr>
        <p:xfrm>
          <a:off x="1155700" y="463550"/>
          <a:ext cx="7866194" cy="6047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283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9906" y="351886"/>
            <a:ext cx="473138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ZA" sz="3200" spc="15" dirty="0" smtClean="0">
                <a:latin typeface="+mn-lt"/>
              </a:rPr>
              <a:t>Discretionary Grants </a:t>
            </a:r>
            <a:endParaRPr sz="3200" dirty="0">
              <a:latin typeface="+mn-l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676330" y="5721421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Subtitle 5"/>
          <p:cNvSpPr txBox="1">
            <a:spLocks/>
          </p:cNvSpPr>
          <p:nvPr/>
        </p:nvSpPr>
        <p:spPr bwMode="auto">
          <a:xfrm>
            <a:off x="299906" y="1197448"/>
            <a:ext cx="8568952" cy="4981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ZA" sz="2400" dirty="0" smtClean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Governed by the Discretionary Grants Policy</a:t>
            </a:r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ZA" sz="2800" dirty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Informed by Sector Skills Plan and National Development Plan</a:t>
            </a:r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ZA" sz="2800" dirty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PIVOTAL grants advertised at least twice a year</a:t>
            </a:r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ZA" sz="2800" dirty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Non-PIVOTAL grants may be applied for at any time of the year</a:t>
            </a:r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ZA" sz="2400" dirty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ZA" sz="2400" dirty="0"/>
          </a:p>
          <a:p>
            <a:pPr eaLnBrk="0" hangingPunct="0">
              <a:spcBef>
                <a:spcPts val="0"/>
              </a:spcBef>
              <a:spcAft>
                <a:spcPts val="0"/>
              </a:spcAft>
              <a:defRPr/>
            </a:pPr>
            <a:endParaRPr lang="en-ZA" sz="2400" dirty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ZA" sz="2400" dirty="0" smtClean="0"/>
          </a:p>
        </p:txBody>
      </p:sp>
    </p:spTree>
    <p:extLst>
      <p:ext uri="{BB962C8B-B14F-4D97-AF65-F5344CB8AC3E}">
        <p14:creationId xmlns:p14="http://schemas.microsoft.com/office/powerpoint/2010/main" val="144237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4006" y="302260"/>
            <a:ext cx="752502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ZA" sz="3200" spc="15" dirty="0" smtClean="0">
                <a:latin typeface="+mn-lt"/>
              </a:rPr>
              <a:t>Discretionary Grant Process </a:t>
            </a:r>
            <a:endParaRPr sz="3200" dirty="0">
              <a:latin typeface="+mn-l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676330" y="5721421"/>
            <a:ext cx="888448" cy="9030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Subtitle 5"/>
          <p:cNvSpPr txBox="1">
            <a:spLocks/>
          </p:cNvSpPr>
          <p:nvPr/>
        </p:nvSpPr>
        <p:spPr bwMode="auto">
          <a:xfrm>
            <a:off x="299906" y="1021694"/>
            <a:ext cx="8568952" cy="393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Expression of </a:t>
            </a:r>
            <a:r>
              <a:rPr lang="en-ZA" sz="2800" dirty="0" smtClean="0"/>
              <a:t>Interest</a:t>
            </a:r>
            <a:endParaRPr lang="en-ZA" sz="2800" dirty="0" smtClean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Funding </a:t>
            </a:r>
            <a:r>
              <a:rPr lang="en-ZA" sz="2800" dirty="0" smtClean="0"/>
              <a:t>Window</a:t>
            </a:r>
            <a:endParaRPr lang="en-ZA" sz="2800" dirty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Pre-evaluation and Compliance </a:t>
            </a:r>
            <a:r>
              <a:rPr lang="en-ZA" sz="2800" dirty="0" smtClean="0"/>
              <a:t>Checking</a:t>
            </a:r>
            <a:endParaRPr lang="en-ZA" sz="2800" dirty="0" smtClean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Due Diligence conducted (Capacity, Liquidity, BBBEE, Tax, Accreditation etc</a:t>
            </a:r>
            <a:r>
              <a:rPr lang="en-ZA" sz="2800" dirty="0" smtClean="0"/>
              <a:t>.)</a:t>
            </a:r>
            <a:endParaRPr lang="en-ZA" sz="2800" dirty="0" smtClean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Recommendation to Learning Programmes Evaluation and Recommendation </a:t>
            </a:r>
            <a:r>
              <a:rPr lang="en-ZA" sz="2800" dirty="0" smtClean="0"/>
              <a:t>Committee</a:t>
            </a:r>
            <a:endParaRPr lang="en-ZA" sz="2800" dirty="0" smtClean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Approval &amp; Award </a:t>
            </a:r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Contracting </a:t>
            </a:r>
            <a:endParaRPr lang="en-ZA" sz="2800" dirty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Project </a:t>
            </a:r>
            <a:r>
              <a:rPr lang="en-ZA" sz="2800" dirty="0" smtClean="0"/>
              <a:t>Implementation</a:t>
            </a:r>
            <a:endParaRPr lang="en-ZA" sz="2800" dirty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ZA" sz="2400" dirty="0"/>
          </a:p>
          <a:p>
            <a:pPr eaLnBrk="0" hangingPunct="0">
              <a:spcBef>
                <a:spcPts val="0"/>
              </a:spcBef>
              <a:spcAft>
                <a:spcPts val="0"/>
              </a:spcAft>
              <a:defRPr/>
            </a:pPr>
            <a:endParaRPr lang="en-ZA" sz="2400" dirty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ZA" sz="2400" dirty="0" smtClean="0"/>
          </a:p>
        </p:txBody>
      </p:sp>
    </p:spTree>
    <p:extLst>
      <p:ext uri="{BB962C8B-B14F-4D97-AF65-F5344CB8AC3E}">
        <p14:creationId xmlns:p14="http://schemas.microsoft.com/office/powerpoint/2010/main" val="369346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2501" y="447091"/>
            <a:ext cx="7525024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ZA" sz="2600" spc="15" dirty="0" smtClean="0"/>
              <a:t>Discretionary Grant Allocation Principles</a:t>
            </a:r>
            <a:endParaRPr sz="2600" dirty="0"/>
          </a:p>
        </p:txBody>
      </p:sp>
      <p:sp>
        <p:nvSpPr>
          <p:cNvPr id="8" name="object 8"/>
          <p:cNvSpPr/>
          <p:nvPr/>
        </p:nvSpPr>
        <p:spPr>
          <a:xfrm>
            <a:off x="7676330" y="5721421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Subtitle 5"/>
          <p:cNvSpPr txBox="1">
            <a:spLocks/>
          </p:cNvSpPr>
          <p:nvPr/>
        </p:nvSpPr>
        <p:spPr bwMode="auto">
          <a:xfrm>
            <a:off x="299906" y="1197448"/>
            <a:ext cx="8568952" cy="4981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Alignment </a:t>
            </a:r>
            <a:r>
              <a:rPr lang="en-ZA" sz="2800" dirty="0" smtClean="0"/>
              <a:t>to Critical and Scarce Skills</a:t>
            </a:r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ZA" sz="2800" dirty="0" smtClean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Contribution to Performance Targets</a:t>
            </a:r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ZA" sz="2800" dirty="0" smtClean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Levy contribution, where applicable</a:t>
            </a:r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ZA" sz="2800" dirty="0" smtClean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Equitable, fair and transparent</a:t>
            </a:r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ZA" sz="2800" dirty="0" smtClean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Rural Development</a:t>
            </a:r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ZA" sz="2800" dirty="0" smtClean="0"/>
          </a:p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Women </a:t>
            </a:r>
            <a:r>
              <a:rPr lang="en-ZA" sz="2800" dirty="0" smtClean="0"/>
              <a:t>Development</a:t>
            </a:r>
            <a:endParaRPr lang="en-ZA" sz="2400" dirty="0" smtClean="0"/>
          </a:p>
        </p:txBody>
      </p:sp>
    </p:spTree>
    <p:extLst>
      <p:ext uri="{BB962C8B-B14F-4D97-AF65-F5344CB8AC3E}">
        <p14:creationId xmlns:p14="http://schemas.microsoft.com/office/powerpoint/2010/main" val="415965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9906" y="298170"/>
            <a:ext cx="688285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ZA" sz="3600" spc="15" dirty="0" smtClean="0">
                <a:latin typeface="+mn-lt"/>
              </a:rPr>
              <a:t>Key Challenges </a:t>
            </a:r>
            <a:endParaRPr sz="3600" dirty="0">
              <a:latin typeface="+mn-l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676330" y="5721421"/>
            <a:ext cx="888448" cy="9030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Subtitle 5"/>
          <p:cNvSpPr txBox="1">
            <a:spLocks/>
          </p:cNvSpPr>
          <p:nvPr/>
        </p:nvSpPr>
        <p:spPr bwMode="auto">
          <a:xfrm>
            <a:off x="299906" y="1197448"/>
            <a:ext cx="8568952" cy="472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Limited </a:t>
            </a:r>
            <a:r>
              <a:rPr lang="en-US" sz="2800" dirty="0" smtClean="0"/>
              <a:t>Budget</a:t>
            </a:r>
            <a:endParaRPr lang="en-US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DHET SLA target setting vs available </a:t>
            </a:r>
            <a:r>
              <a:rPr lang="en-US" sz="2800" dirty="0" smtClean="0"/>
              <a:t>budget</a:t>
            </a:r>
            <a:endParaRPr lang="en-US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Delays in signing of </a:t>
            </a:r>
            <a:r>
              <a:rPr lang="en-US" sz="2800" dirty="0" smtClean="0"/>
              <a:t>contracts</a:t>
            </a:r>
            <a:endParaRPr lang="en-US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Incomplete / disorganized submissions for </a:t>
            </a:r>
            <a:r>
              <a:rPr lang="en-US" sz="2800" dirty="0" smtClean="0"/>
              <a:t>payment</a:t>
            </a:r>
            <a:endParaRPr lang="en-US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Internal capacity to </a:t>
            </a:r>
            <a:r>
              <a:rPr lang="en-ZA" sz="2800" dirty="0" smtClean="0"/>
              <a:t>support</a:t>
            </a:r>
            <a:endParaRPr lang="en-ZA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Poor project </a:t>
            </a:r>
            <a:r>
              <a:rPr lang="en-ZA" sz="2800" dirty="0" smtClean="0"/>
              <a:t>management</a:t>
            </a:r>
            <a:endParaRPr lang="en-ZA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Poor contract </a:t>
            </a:r>
            <a:r>
              <a:rPr lang="en-ZA" sz="2800" dirty="0" smtClean="0"/>
              <a:t>management</a:t>
            </a:r>
            <a:endParaRPr lang="en-ZA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SETA Landscape uncertainty</a:t>
            </a:r>
            <a:endParaRPr lang="en-ZA" sz="2800" dirty="0"/>
          </a:p>
          <a:p>
            <a:pPr fontAlgn="t"/>
            <a:endParaRPr lang="en-US" b="1" dirty="0"/>
          </a:p>
          <a:p>
            <a:pPr fontAlgn="t"/>
            <a:endParaRPr lang="en-US" b="1" dirty="0" smtClean="0"/>
          </a:p>
          <a:p>
            <a:pPr fontAlgn="t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8140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6876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0627" y="265096"/>
            <a:ext cx="6882854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ZA" sz="2600" spc="15" dirty="0" smtClean="0"/>
              <a:t>Key Priorities – short term</a:t>
            </a:r>
            <a:endParaRPr sz="2600" dirty="0"/>
          </a:p>
        </p:txBody>
      </p:sp>
      <p:sp>
        <p:nvSpPr>
          <p:cNvPr id="8" name="object 8"/>
          <p:cNvSpPr/>
          <p:nvPr/>
        </p:nvSpPr>
        <p:spPr>
          <a:xfrm>
            <a:off x="7676330" y="5721421"/>
            <a:ext cx="888448" cy="9030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Subtitle 5"/>
          <p:cNvSpPr txBox="1">
            <a:spLocks/>
          </p:cNvSpPr>
          <p:nvPr/>
        </p:nvSpPr>
        <p:spPr bwMode="auto">
          <a:xfrm>
            <a:off x="301243" y="1225550"/>
            <a:ext cx="8568952" cy="472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>
              <a:defRPr/>
            </a:pPr>
            <a:endParaRPr lang="en-US" sz="2000" dirty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Capacity </a:t>
            </a:r>
            <a:r>
              <a:rPr lang="en-ZA" sz="2800" dirty="0" smtClean="0"/>
              <a:t>Building</a:t>
            </a:r>
            <a:endParaRPr lang="en-ZA" sz="2800" dirty="0" smtClean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Alignment of goals, expectations and </a:t>
            </a:r>
            <a:r>
              <a:rPr lang="en-ZA" sz="2800" dirty="0" smtClean="0"/>
              <a:t>planning</a:t>
            </a:r>
            <a:endParaRPr lang="en-ZA" sz="2800" dirty="0" smtClean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Improve stakeholder </a:t>
            </a:r>
            <a:r>
              <a:rPr lang="en-ZA" sz="2800" dirty="0" smtClean="0"/>
              <a:t>relationships</a:t>
            </a:r>
            <a:endParaRPr lang="en-ZA" sz="2800" dirty="0" smtClean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Improve </a:t>
            </a:r>
            <a:r>
              <a:rPr lang="en-ZA" sz="2800" dirty="0" smtClean="0"/>
              <a:t>efficiencies</a:t>
            </a:r>
            <a:endParaRPr lang="en-ZA" sz="2800" dirty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ZA" sz="2800" dirty="0" smtClean="0"/>
              <a:t>Automation</a:t>
            </a:r>
          </a:p>
          <a:p>
            <a:pPr marL="800100" lvl="1" indent="-342900">
              <a:buFont typeface="Courier New" panose="02070309020205020404" pitchFamily="49" charset="0"/>
              <a:buChar char="o"/>
              <a:defRPr/>
            </a:pPr>
            <a:endParaRPr lang="en-ZA" sz="2000" b="1" dirty="0"/>
          </a:p>
          <a:p>
            <a:pPr fontAlgn="t"/>
            <a:endParaRPr lang="en-US" b="1" dirty="0"/>
          </a:p>
          <a:p>
            <a:pPr fontAlgn="t"/>
            <a:endParaRPr lang="en-US" b="1" dirty="0" smtClean="0"/>
          </a:p>
          <a:p>
            <a:pPr fontAlgn="t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0377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12700" y="0"/>
            <a:ext cx="9156700" cy="4243705"/>
          </a:xfrm>
          <a:custGeom>
            <a:avLst/>
            <a:gdLst/>
            <a:ahLst/>
            <a:cxnLst/>
            <a:rect l="l" t="t" r="r" b="b"/>
            <a:pathLst>
              <a:path w="9156700" h="4243705">
                <a:moveTo>
                  <a:pt x="9156700" y="0"/>
                </a:moveTo>
                <a:lnTo>
                  <a:pt x="0" y="0"/>
                </a:lnTo>
                <a:lnTo>
                  <a:pt x="0" y="4243552"/>
                </a:lnTo>
                <a:lnTo>
                  <a:pt x="9156700" y="1950065"/>
                </a:lnTo>
                <a:lnTo>
                  <a:pt x="9156700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2100580" y="3892550"/>
            <a:ext cx="4980940" cy="911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ZA" spc="0" dirty="0" smtClean="0">
                <a:solidFill>
                  <a:schemeClr val="bg2">
                    <a:lumMod val="50000"/>
                  </a:schemeClr>
                </a:solidFill>
              </a:rPr>
              <a:t>Questions? </a:t>
            </a:r>
            <a:endParaRPr spc="-114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8"/>
          <p:cNvSpPr/>
          <p:nvPr/>
        </p:nvSpPr>
        <p:spPr>
          <a:xfrm>
            <a:off x="7676330" y="5721421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12700" y="0"/>
            <a:ext cx="9156700" cy="4243705"/>
          </a:xfrm>
          <a:custGeom>
            <a:avLst/>
            <a:gdLst/>
            <a:ahLst/>
            <a:cxnLst/>
            <a:rect l="l" t="t" r="r" b="b"/>
            <a:pathLst>
              <a:path w="9156700" h="4243705">
                <a:moveTo>
                  <a:pt x="9156700" y="0"/>
                </a:moveTo>
                <a:lnTo>
                  <a:pt x="0" y="0"/>
                </a:lnTo>
                <a:lnTo>
                  <a:pt x="0" y="4243552"/>
                </a:lnTo>
                <a:lnTo>
                  <a:pt x="9156700" y="1950065"/>
                </a:lnTo>
                <a:lnTo>
                  <a:pt x="9156700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689100" y="3788092"/>
            <a:ext cx="4980940" cy="911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0" dirty="0">
                <a:solidFill>
                  <a:schemeClr val="bg2">
                    <a:lumMod val="50000"/>
                  </a:schemeClr>
                </a:solidFill>
              </a:rPr>
              <a:t>THANK</a:t>
            </a:r>
            <a:r>
              <a:rPr spc="-9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pc="-114" dirty="0">
                <a:solidFill>
                  <a:schemeClr val="bg2">
                    <a:lumMod val="50000"/>
                  </a:schemeClr>
                </a:solidFill>
              </a:rPr>
              <a:t>YOU</a:t>
            </a:r>
          </a:p>
        </p:txBody>
      </p:sp>
      <p:sp>
        <p:nvSpPr>
          <p:cNvPr id="5" name="object 8"/>
          <p:cNvSpPr/>
          <p:nvPr/>
        </p:nvSpPr>
        <p:spPr>
          <a:xfrm>
            <a:off x="7676330" y="5721421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9"/>
          <p:cNvSpPr/>
          <p:nvPr/>
        </p:nvSpPr>
        <p:spPr>
          <a:xfrm>
            <a:off x="0" y="6516365"/>
            <a:ext cx="7442834" cy="0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10"/>
          <p:cNvSpPr txBox="1"/>
          <p:nvPr/>
        </p:nvSpPr>
        <p:spPr>
          <a:xfrm>
            <a:off x="711720" y="6622950"/>
            <a:ext cx="265811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327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799</TotalTime>
  <Words>470</Words>
  <Application>Microsoft Office PowerPoint</Application>
  <PresentationFormat>Custom</PresentationFormat>
  <Paragraphs>110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Calibri</vt:lpstr>
      <vt:lpstr>Courier New</vt:lpstr>
      <vt:lpstr>Lucida Sans</vt:lpstr>
      <vt:lpstr>Wingdings</vt:lpstr>
      <vt:lpstr>Office Theme</vt:lpstr>
      <vt:lpstr>SASSETA LEARNING PROGRAMS </vt:lpstr>
      <vt:lpstr>Table of Contents </vt:lpstr>
      <vt:lpstr>Skills Development Levies Act and Regulations </vt:lpstr>
      <vt:lpstr>Skills Development Levies Act and Regulations </vt:lpstr>
      <vt:lpstr>Learning Programmes </vt:lpstr>
      <vt:lpstr>Discretionary Grants </vt:lpstr>
      <vt:lpstr>Discretionary Grant Process </vt:lpstr>
      <vt:lpstr>Discretionary Grant Allocation Principles</vt:lpstr>
      <vt:lpstr>Key Challenges </vt:lpstr>
      <vt:lpstr>Key Priorities – short term</vt:lpstr>
      <vt:lpstr>Questions?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 TEMPLATE_4</dc:title>
  <dc:creator>Isabel Bowden</dc:creator>
  <cp:lastModifiedBy>Isabel Bowden</cp:lastModifiedBy>
  <cp:revision>63</cp:revision>
  <cp:lastPrinted>2017-12-06T17:07:55Z</cp:lastPrinted>
  <dcterms:created xsi:type="dcterms:W3CDTF">2017-12-04T07:37:51Z</dcterms:created>
  <dcterms:modified xsi:type="dcterms:W3CDTF">2019-02-11T09:33:21Z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2017-12-03T00:00:00Z</vt:filetime>
  </property>
  <property fmtid="{D5CDD505-2E9C-101B-9397-08002B2CF9AE}" pid="3" name="Creator">
    <vt:lpwstr>Adobe Illustrator CS6 (Macintosh)</vt:lpwstr>
  </property>
  <property fmtid="{D5CDD505-2E9C-101B-9397-08002B2CF9AE}" pid="4" name="LastSaved">
    <vt:filetime>2017-12-04T00:00:00Z</vt:filetime>
  </property>
</Properties>
</file>